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8" r:id="rId2"/>
    <p:sldId id="314" r:id="rId3"/>
    <p:sldId id="346" r:id="rId4"/>
    <p:sldId id="347" r:id="rId5"/>
    <p:sldId id="369" r:id="rId6"/>
    <p:sldId id="284" r:id="rId7"/>
    <p:sldId id="349" r:id="rId8"/>
    <p:sldId id="351" r:id="rId9"/>
    <p:sldId id="352" r:id="rId10"/>
    <p:sldId id="354" r:id="rId11"/>
    <p:sldId id="356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17/08/2019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17/08/2019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Tozeur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Tozeur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5766" y="5769676"/>
            <a:ext cx="1911101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15 août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607" y="5769676"/>
            <a:ext cx="193835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smtClean="0">
                <a:solidFill>
                  <a:srgbClr val="000000"/>
                </a:solidFill>
              </a:rPr>
              <a:t>Mejed Heni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5949280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</a:t>
            </a:r>
            <a:r>
              <a:rPr lang="fr-FR" sz="1600" b="1" dirty="0" smtClean="0">
                <a:solidFill>
                  <a:srgbClr val="0070C0"/>
                </a:solidFill>
              </a:rPr>
              <a:t>nettoyage des meubles neutres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Utilisation de planche jaune pour les volailles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Transfert des pains dans des cartons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" y="908720"/>
            <a:ext cx="3611893" cy="27089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80728"/>
            <a:ext cx="2571750" cy="3429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00273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8679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réutilisation des pains périmés pour le pain grillé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003798" cy="40050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08720"/>
            <a:ext cx="4716016" cy="35370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33" y="3168352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8679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exposition des foies baignant dans les sérosités et avec la vésicule biliaire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435846" cy="45811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36052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8679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La faïence est abîmée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Usure du revêtement dans la chambre froide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363838" cy="44851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11" y="1556792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8679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Renforcer le nettoyage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8679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Salaison: surface à nettoyer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Produits secs: bacs abîmés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052736"/>
            <a:ext cx="3936438" cy="29523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33754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Entrée réserve: sol abîmé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Insectes et oiseaux dans la réception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3363838" cy="44851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563888" cy="26729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11552" y="2441509"/>
            <a:ext cx="3024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8679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Produits casse non identifiés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Mégots de cigarettes au niveau de l’aire de réception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003798" cy="40050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2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8679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Produits casse non détruits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06" y="1091454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8679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meuble fissuré et accumulation de cadavres d’insectes et de déchets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416491" cy="33123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03240"/>
            <a:ext cx="4283968" cy="32129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53" y="1219990"/>
            <a:ext cx="2844889" cy="37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Charcuterie: Dépassement de la durée d’utilisation après entame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8679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Fixateur de prix démonté et meuble des surgelé sale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Exposition de produits endommagés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4684"/>
            <a:ext cx="4128459" cy="30963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4572000" cy="3429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17" y="2476936"/>
            <a:ext cx="251774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8679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Accumulation de déchets entre les palettes dans la réserve, exposition de boîtes cabossées et déversement de la semoule sur le rayon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139952" cy="31049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2986500" cy="33569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2926" y="2669092"/>
            <a:ext cx="3713820" cy="27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Entreposage des poulets sur la planche des charcuteries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Hausse de la température d’exposition des poulets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507854" cy="46771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4091947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49957" y="6165304"/>
            <a:ext cx="696188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Développement de givre dans le meuble froid de la charcuterie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66" y="1340768"/>
            <a:ext cx="597666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5877272"/>
            <a:ext cx="734481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billot usé et proche du rayon charcuterie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512501" cy="33843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62" y="1124744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 smtClean="0">
                <a:solidFill>
                  <a:srgbClr val="0070C0"/>
                </a:solidFill>
              </a:rPr>
              <a:t>Huile usagée et mélangée à un produit de nettoyage pendant les heures de travail. Le nettoyage doit avoir lieu en fin de service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29204" y="5877272"/>
            <a:ext cx="380331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Un pot de glace était entreposé dans un meuble froid négatif sale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5877272"/>
            <a:ext cx="806489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Derrière les chambres froides, une ancienne canalisation d’eau usées non protégée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Traiteur: usure de la chambranle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5220072" cy="39150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4075482" cy="30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474822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poubelle usée et absence de distributeur de papier – Hotte sale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7" y="980728"/>
            <a:ext cx="4512501" cy="33843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075806" cy="41010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28392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11776</TotalTime>
  <Words>280</Words>
  <Application>Microsoft Office PowerPoint</Application>
  <PresentationFormat>Affichage à l'écran (4:3)</PresentationFormat>
  <Paragraphs>33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304</cp:revision>
  <cp:lastPrinted>2016-02-08T19:41:58Z</cp:lastPrinted>
  <dcterms:created xsi:type="dcterms:W3CDTF">2014-03-07T09:21:22Z</dcterms:created>
  <dcterms:modified xsi:type="dcterms:W3CDTF">2019-08-17T12:15:11Z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1216433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