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314" r:id="rId3"/>
    <p:sldId id="346" r:id="rId4"/>
    <p:sldId id="347" r:id="rId5"/>
    <p:sldId id="369" r:id="rId6"/>
    <p:sldId id="284" r:id="rId7"/>
    <p:sldId id="349" r:id="rId8"/>
    <p:sldId id="351" r:id="rId9"/>
    <p:sldId id="352" r:id="rId10"/>
    <p:sldId id="354" r:id="rId11"/>
    <p:sldId id="356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Tozeur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Tozeur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6641" y="5769676"/>
            <a:ext cx="1829348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21 mai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0947" y="5769676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renforcer les opérations de nettoyage du couvercle de la gaine électrique</a:t>
            </a:r>
          </a:p>
        </p:txBody>
      </p:sp>
      <p:pic>
        <p:nvPicPr>
          <p:cNvPr id="9218" name="Picture 2" descr="C:\Users\admin\Desktop\à imprimer\TOZEUR\IMG_20190521_101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228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Aire de réception: Produits casses placé à ce niveau constituent une source d’attraction des nuisibles</a:t>
            </a:r>
          </a:p>
        </p:txBody>
      </p:sp>
      <p:pic>
        <p:nvPicPr>
          <p:cNvPr id="10242" name="Picture 2" descr="C:\Users\admin\Desktop\à imprimer\TOZEUR\IMG_20190521_105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Les étiquettes </a:t>
            </a:r>
            <a:r>
              <a:rPr lang="fr-FR" sz="1600" b="1" dirty="0" smtClean="0">
                <a:solidFill>
                  <a:srgbClr val="0070C0"/>
                </a:solidFill>
              </a:rPr>
              <a:t> portant la date de fabrication et la DLC du </a:t>
            </a:r>
            <a:r>
              <a:rPr lang="fr-FR" sz="1600" b="1" dirty="0" smtClean="0">
                <a:solidFill>
                  <a:srgbClr val="0070C0"/>
                </a:solidFill>
              </a:rPr>
              <a:t>hareng fumé sont illisibles. </a:t>
            </a:r>
          </a:p>
        </p:txBody>
      </p:sp>
      <p:pic>
        <p:nvPicPr>
          <p:cNvPr id="2050" name="Picture 2" descr="C:\Users\admin\Desktop\à imprimer\TOZEUR\IMG_20190521_091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Dépassement de la durée de vie des charcuteries entamées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admin\Desktop\à imprimer\TOZEUR\IMG_20190521_094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49957" y="6165304"/>
            <a:ext cx="696188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/ Charcuterie: Développement de moisissures sur les éléments en rotin et servant pour la mise en vente des fromages. </a:t>
            </a:r>
          </a:p>
        </p:txBody>
      </p:sp>
      <p:pic>
        <p:nvPicPr>
          <p:cNvPr id="1027" name="Picture 3" descr="C:\Users\admin\Desktop\à imprimer\TOZEUR\IMG_20190521_095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à imprimer\TOZEUR\IMG_20190521_101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5877272"/>
            <a:ext cx="734481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/ Charcuterie: salami de bœuf spécial entamé depuis le 07 mai (durée de vie après entame est dépassée) et DLC magasin est égale à celle du fournisseur (retrait matière première non respectée). </a:t>
            </a:r>
          </a:p>
        </p:txBody>
      </p:sp>
      <p:sp>
        <p:nvSpPr>
          <p:cNvPr id="2" name="Ellipse 1"/>
          <p:cNvSpPr/>
          <p:nvPr/>
        </p:nvSpPr>
        <p:spPr>
          <a:xfrm>
            <a:off x="1115616" y="3410744"/>
            <a:ext cx="2880320" cy="8103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652120" y="2752800"/>
            <a:ext cx="1872208" cy="8103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>
                <a:solidFill>
                  <a:srgbClr val="0070C0"/>
                </a:solidFill>
              </a:rPr>
              <a:t>Présence </a:t>
            </a:r>
            <a:r>
              <a:rPr lang="fr-FR" sz="1600" b="1" dirty="0" smtClean="0">
                <a:solidFill>
                  <a:srgbClr val="0070C0"/>
                </a:solidFill>
              </a:rPr>
              <a:t>de souillures grasses sur les filtres de la hotte. </a:t>
            </a:r>
          </a:p>
        </p:txBody>
      </p:sp>
      <p:pic>
        <p:nvPicPr>
          <p:cNvPr id="4098" name="Picture 2" descr="C:\Users\admin\Desktop\à imprimer\TOZEUR\IMG_20190521_100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43" y="137909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65566" y="3284984"/>
            <a:ext cx="380331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Barquettes vides placées au niveau du local poubelle.</a:t>
            </a:r>
          </a:p>
        </p:txBody>
      </p:sp>
      <p:pic>
        <p:nvPicPr>
          <p:cNvPr id="6146" name="Picture 2" descr="C:\Users\admin\Desktop\à imprimer\TOZEUR\IMG_20190521_0839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9" y="1456525"/>
            <a:ext cx="3690156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4836"/>
            <a:ext cx="806489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la date inscrite au niveau de la colonne abattage ne correspondait pas à la date d’abattage (la date inscrite est celle de l’abattage +10 jours).</a:t>
            </a:r>
          </a:p>
        </p:txBody>
      </p:sp>
      <p:pic>
        <p:nvPicPr>
          <p:cNvPr id="7170" name="Picture 2" descr="C:\Users\admin\Desktop\à imprimer\TOZEUR\IMG_20190521_085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Caisses fournisseurs sales et endommagées.</a:t>
            </a:r>
          </a:p>
        </p:txBody>
      </p:sp>
      <p:pic>
        <p:nvPicPr>
          <p:cNvPr id="8194" name="Picture 2" descr="C:\Users\admin\Desktop\à imprimer\TOZEUR\IMG_20190521_101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11721</TotalTime>
  <Words>196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298</cp:revision>
  <cp:lastPrinted>2016-02-08T19:41:58Z</cp:lastPrinted>
  <dcterms:created xsi:type="dcterms:W3CDTF">2014-03-07T09:21:22Z</dcterms:created>
  <dcterms:modified xsi:type="dcterms:W3CDTF">2019-06-13T15:53:08Z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