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68" r:id="rId2"/>
    <p:sldId id="314" r:id="rId3"/>
    <p:sldId id="346" r:id="rId4"/>
    <p:sldId id="347" r:id="rId5"/>
    <p:sldId id="284" r:id="rId6"/>
    <p:sldId id="349" r:id="rId7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34" autoAdjust="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pPr/>
              <a:t>12/08/2018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pPr/>
              <a:t>12/08/2018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 SmartArt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095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CM Tozeur</a:t>
            </a:r>
            <a:endParaRPr lang="fr-FR" altLang="fr-FR" kern="0" baseline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Tozeur</a:t>
            </a:r>
          </a:p>
        </p:txBody>
      </p:sp>
      <p:sp>
        <p:nvSpPr>
          <p:cNvPr id="5" name="Rectangle 4"/>
          <p:cNvSpPr/>
          <p:nvPr/>
        </p:nvSpPr>
        <p:spPr>
          <a:xfrm>
            <a:off x="924154" y="5769676"/>
            <a:ext cx="1986441" cy="5078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rgbClr val="000000"/>
                </a:solidFill>
              </a:rPr>
              <a:t>Le </a:t>
            </a:r>
            <a:r>
              <a:rPr lang="fr-FR" b="1" dirty="0" smtClean="0">
                <a:solidFill>
                  <a:srgbClr val="000000"/>
                </a:solidFill>
              </a:rPr>
              <a:t>31 juillet 2018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45662" y="5746593"/>
            <a:ext cx="2435283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Dr. Hatem  KARAA</a:t>
            </a: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27584" y="5949280"/>
            <a:ext cx="760662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Terminal de cuisson:</a:t>
            </a:r>
            <a:r>
              <a:rPr lang="fr-FR" sz="1600" b="1" dirty="0" smtClean="0">
                <a:solidFill>
                  <a:srgbClr val="0070C0"/>
                </a:solidFill>
              </a:rPr>
              <a:t>  Etiquetage non conforme du </a:t>
            </a:r>
            <a:r>
              <a:rPr lang="fr-FR" sz="1600" b="1" dirty="0" err="1" smtClean="0">
                <a:solidFill>
                  <a:srgbClr val="0070C0"/>
                </a:solidFill>
              </a:rPr>
              <a:t>gateaux</a:t>
            </a:r>
            <a:r>
              <a:rPr lang="fr-FR" sz="1600" b="1" dirty="0" smtClean="0">
                <a:solidFill>
                  <a:srgbClr val="0070C0"/>
                </a:solidFill>
              </a:rPr>
              <a:t> « coquillage rond » du fournisseur </a:t>
            </a:r>
            <a:r>
              <a:rPr lang="fr-FR" sz="1600" b="1" dirty="0" err="1" smtClean="0">
                <a:solidFill>
                  <a:srgbClr val="0070C0"/>
                </a:solidFill>
              </a:rPr>
              <a:t>Ennajeri</a:t>
            </a:r>
            <a:r>
              <a:rPr lang="fr-FR" sz="1600" b="1" dirty="0" smtClean="0">
                <a:solidFill>
                  <a:srgbClr val="0070C0"/>
                </a:solidFill>
              </a:rPr>
              <a:t>.  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60" y="1556792"/>
            <a:ext cx="7003676" cy="394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31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27584" y="5661248"/>
            <a:ext cx="7028944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u="sng" dirty="0" smtClean="0">
                <a:solidFill>
                  <a:srgbClr val="0070C0"/>
                </a:solidFill>
              </a:rPr>
              <a:t>Terminal de cuisson:</a:t>
            </a:r>
            <a:r>
              <a:rPr lang="fr-FR" altLang="fr-FR" b="1" dirty="0" smtClean="0">
                <a:solidFill>
                  <a:srgbClr val="0070C0"/>
                </a:solidFill>
              </a:rPr>
              <a:t>  joint du four déchiré.</a:t>
            </a:r>
            <a:endParaRPr lang="fr-FR" altLang="fr-FR" b="1" dirty="0" smtClean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79" y="1340768"/>
            <a:ext cx="7380312" cy="415243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347864" y="2492896"/>
            <a:ext cx="2088232" cy="15841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12776"/>
            <a:ext cx="7200064" cy="4051025"/>
          </a:xfrm>
        </p:spPr>
      </p:pic>
      <p:sp>
        <p:nvSpPr>
          <p:cNvPr id="4" name="ZoneTexte 4"/>
          <p:cNvSpPr txBox="1"/>
          <p:nvPr/>
        </p:nvSpPr>
        <p:spPr>
          <a:xfrm>
            <a:off x="827584" y="5949280"/>
            <a:ext cx="7606628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Rayon traiteur: </a:t>
            </a:r>
            <a:r>
              <a:rPr lang="fr-FR" sz="1600" b="1" dirty="0" smtClean="0">
                <a:solidFill>
                  <a:srgbClr val="0070C0"/>
                </a:solidFill>
              </a:rPr>
              <a:t>Cornière abimée au laboratoire  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715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927608" y="5877272"/>
            <a:ext cx="746829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Rayon traiteur: </a:t>
            </a:r>
            <a:r>
              <a:rPr lang="fr-FR" sz="1600" b="1" dirty="0" smtClean="0">
                <a:solidFill>
                  <a:srgbClr val="0070C0"/>
                </a:solidFill>
              </a:rPr>
              <a:t> Accumulation de </a:t>
            </a:r>
            <a:r>
              <a:rPr lang="fr-FR" sz="1600" b="1" dirty="0" smtClean="0">
                <a:solidFill>
                  <a:srgbClr val="0070C0"/>
                </a:solidFill>
              </a:rPr>
              <a:t>grande quantité givre </a:t>
            </a:r>
            <a:r>
              <a:rPr lang="fr-FR" sz="1600" b="1" dirty="0" smtClean="0">
                <a:solidFill>
                  <a:srgbClr val="0070C0"/>
                </a:solidFill>
              </a:rPr>
              <a:t>au niveau de l’élément froid réservé aux plats cuisinés.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94" y="1412776"/>
            <a:ext cx="7515608" cy="422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36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40768"/>
            <a:ext cx="7584013" cy="4267049"/>
          </a:xfrm>
        </p:spPr>
      </p:pic>
      <p:sp>
        <p:nvSpPr>
          <p:cNvPr id="4" name="ZoneTexte 5"/>
          <p:cNvSpPr txBox="1"/>
          <p:nvPr/>
        </p:nvSpPr>
        <p:spPr>
          <a:xfrm>
            <a:off x="927608" y="5877272"/>
            <a:ext cx="7468294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Rayon </a:t>
            </a:r>
            <a:r>
              <a:rPr lang="fr-FR" sz="1600" b="1" u="sng" dirty="0" smtClean="0">
                <a:solidFill>
                  <a:srgbClr val="0070C0"/>
                </a:solidFill>
              </a:rPr>
              <a:t>fruits et légumes: </a:t>
            </a:r>
            <a:r>
              <a:rPr lang="fr-FR" sz="1600" b="1" dirty="0" smtClean="0">
                <a:solidFill>
                  <a:srgbClr val="0070C0"/>
                </a:solidFill>
              </a:rPr>
              <a:t> caisses sales en rayon.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90677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11629</TotalTime>
  <Words>67</Words>
  <Application>Microsoft Office PowerPoint</Application>
  <PresentationFormat>On-screen Show (4:3)</PresentationFormat>
  <Paragraphs>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Century Gothic</vt:lpstr>
      <vt:lpstr>Tempus Sans ITC</vt:lpstr>
      <vt:lpstr>Wingdings</vt:lpstr>
      <vt:lpstr>Thème1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Hatem</cp:lastModifiedBy>
  <cp:revision>282</cp:revision>
  <cp:lastPrinted>2016-02-08T19:41:58Z</cp:lastPrinted>
  <dcterms:created xsi:type="dcterms:W3CDTF">2014-03-07T09:21:22Z</dcterms:created>
  <dcterms:modified xsi:type="dcterms:W3CDTF">2018-08-12T20:01:09Z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685961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