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14" r:id="rId3"/>
    <p:sldId id="346" r:id="rId4"/>
    <p:sldId id="284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06/04/2018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943388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14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traiteur:</a:t>
            </a:r>
            <a:r>
              <a:rPr lang="fr-FR" sz="1600" b="1" dirty="0" smtClean="0">
                <a:solidFill>
                  <a:srgbClr val="0070C0"/>
                </a:solidFill>
              </a:rPr>
              <a:t>  Remplacer le plateau vide par </a:t>
            </a:r>
            <a:r>
              <a:rPr lang="fr-FR" sz="1600" b="1" dirty="0">
                <a:solidFill>
                  <a:srgbClr val="0070C0"/>
                </a:solidFill>
              </a:rPr>
              <a:t>u</a:t>
            </a:r>
            <a:r>
              <a:rPr lang="fr-FR" sz="1600" b="1" dirty="0" smtClean="0">
                <a:solidFill>
                  <a:srgbClr val="0070C0"/>
                </a:solidFill>
              </a:rPr>
              <a:t>ne caisse vide permettant une meilleure circulation d’air frais autours de ces denrées d’origine animale.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40659" y="14598"/>
            <a:ext cx="3780478" cy="672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661248"/>
            <a:ext cx="702894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Poissonnerie:</a:t>
            </a:r>
            <a:r>
              <a:rPr lang="fr-FR" altLang="fr-FR" b="1" dirty="0" smtClean="0">
                <a:solidFill>
                  <a:srgbClr val="0070C0"/>
                </a:solidFill>
              </a:rPr>
              <a:t>  Réparer le sol autours de la rigoles d’évacuation des eaux.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43187" y="0"/>
            <a:ext cx="385762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traiteur: </a:t>
            </a:r>
            <a:r>
              <a:rPr lang="fr-FR" sz="1600" b="1" dirty="0" smtClean="0">
                <a:solidFill>
                  <a:srgbClr val="0070C0"/>
                </a:solidFill>
              </a:rPr>
              <a:t> Accumulation de givre au niveau de l’élément froid réservé aux plats cuisinés.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54" y="1340768"/>
            <a:ext cx="7515608" cy="422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11620</TotalTime>
  <Words>67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279</cp:revision>
  <cp:lastPrinted>2016-02-08T19:41:58Z</cp:lastPrinted>
  <dcterms:created xsi:type="dcterms:W3CDTF">2014-03-07T09:21:22Z</dcterms:created>
  <dcterms:modified xsi:type="dcterms:W3CDTF">2018-04-06T10:15:11Z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