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314" r:id="rId3"/>
    <p:sldId id="346" r:id="rId4"/>
    <p:sldId id="347" r:id="rId5"/>
    <p:sldId id="284" r:id="rId6"/>
    <p:sldId id="349" r:id="rId7"/>
    <p:sldId id="350" r:id="rId8"/>
    <p:sldId id="351" r:id="rId9"/>
    <p:sldId id="352" r:id="rId10"/>
    <p:sldId id="353" r:id="rId11"/>
    <p:sldId id="354" r:id="rId12"/>
    <p:sldId id="355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30/11/2018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30/11/2018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Tozeur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Tozeur</a:t>
            </a:r>
          </a:p>
        </p:txBody>
      </p:sp>
      <p:sp>
        <p:nvSpPr>
          <p:cNvPr id="5" name="Rectangle 4"/>
          <p:cNvSpPr/>
          <p:nvPr/>
        </p:nvSpPr>
        <p:spPr>
          <a:xfrm>
            <a:off x="862761" y="5769676"/>
            <a:ext cx="255711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26 novembre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68144" y="5515759"/>
            <a:ext cx="2331087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</a:t>
            </a:r>
            <a:r>
              <a:rPr lang="fr-FR" sz="2000" b="1" dirty="0" err="1" smtClean="0">
                <a:solidFill>
                  <a:srgbClr val="000000"/>
                </a:solidFill>
              </a:rPr>
              <a:t>Mejed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</a:rPr>
              <a:t>Heni</a:t>
            </a:r>
            <a:endParaRPr lang="fr-FR" sz="2000" b="1" dirty="0" smtClean="0">
              <a:solidFill>
                <a:srgbClr val="000000"/>
              </a:solidFill>
            </a:endParaRPr>
          </a:p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M.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</a:rPr>
              <a:t>Draoui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Le regard d’évacuation des eaux n’est pas fix</a:t>
            </a:r>
            <a:r>
              <a:rPr lang="fr-FR" sz="1600" b="1" dirty="0" smtClean="0">
                <a:solidFill>
                  <a:srgbClr val="0070C0"/>
                </a:solidFill>
              </a:rPr>
              <a:t>é au sol. 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Balisage en français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16832"/>
            <a:ext cx="4211960" cy="315897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584176"/>
            <a:ext cx="3899925" cy="292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11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Stockage de produits non conformes non identifiés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Exposition de produits cabossés.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239" y="2523827"/>
            <a:ext cx="2674395" cy="356586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888" y="1255555"/>
            <a:ext cx="2031690" cy="270892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218823"/>
            <a:ext cx="2950285" cy="393371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82" y="841022"/>
            <a:ext cx="2187243" cy="2916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36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30457"/>
            <a:ext cx="3147814" cy="419708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210444"/>
            <a:ext cx="3327834" cy="443711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27584" y="609329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Rangement &amp; propreté dans la réserve insatisfaisants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20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4 lampes non fonctionnelles au niveau du meuble froid d’exposition des yaourts.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340768"/>
            <a:ext cx="338184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987" y="1412776"/>
            <a:ext cx="3219822" cy="429309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827584" y="609329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givre au niveau du réfrigérateur d’exposition des glaces.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506662" y="6093296"/>
            <a:ext cx="424847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CF(+) PLS: Le sol était fissuré à ce niveau. 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70658" y="692696"/>
            <a:ext cx="4320480" cy="576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71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Présence de deux tablettes de chocolat « </a:t>
            </a:r>
            <a:r>
              <a:rPr lang="fr-FR" sz="1600" b="1" dirty="0" err="1" smtClean="0">
                <a:solidFill>
                  <a:srgbClr val="0070C0"/>
                </a:solidFill>
              </a:rPr>
              <a:t>Lindt</a:t>
            </a:r>
            <a:r>
              <a:rPr lang="fr-FR" sz="1600" b="1" dirty="0" smtClean="0">
                <a:solidFill>
                  <a:srgbClr val="0070C0"/>
                </a:solidFill>
              </a:rPr>
              <a:t> » dont la DLC était dépassée depuis le 02/11/18.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459300" y="761507"/>
            <a:ext cx="3644287" cy="485904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057804" cy="40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3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Présence de tout un lot de moutarde dont la DLC était le 12/2018. Nous rappelons que la date limite de retrait pour le rayon PGC est de J-7.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8966" y="1196752"/>
            <a:ext cx="3515246" cy="468699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02855"/>
            <a:ext cx="3510668" cy="4680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90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décollement du revêtement au stand et rouille sur la machine à glace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980728"/>
            <a:ext cx="4307971" cy="323097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7483" y="2348880"/>
            <a:ext cx="4499992" cy="3374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31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Planche usée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Fromages: développement de moisissures sur les paniers en rotin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44824"/>
            <a:ext cx="4499992" cy="337499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484784"/>
            <a:ext cx="3419872" cy="256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13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Stockage des emballages dans leurs cartons. Le dessus de la chambre froide n’était pas protégé.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836712"/>
            <a:ext cx="3435846" cy="458112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3754" y="980728"/>
            <a:ext cx="4499992" cy="3374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0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11663</TotalTime>
  <Words>186</Words>
  <Application>Microsoft Office PowerPoint</Application>
  <PresentationFormat>Affichage à l'écran (4:3)</PresentationFormat>
  <Paragraphs>19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289</cp:revision>
  <cp:lastPrinted>2016-02-08T19:41:58Z</cp:lastPrinted>
  <dcterms:created xsi:type="dcterms:W3CDTF">2014-03-07T09:21:22Z</dcterms:created>
  <dcterms:modified xsi:type="dcterms:W3CDTF">2018-11-30T21:31:42Z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