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356" r:id="rId3"/>
    <p:sldId id="357" r:id="rId4"/>
    <p:sldId id="358" r:id="rId5"/>
    <p:sldId id="359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05/01/2018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05/01/2018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Tozeur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Tozeur</a:t>
            </a:r>
          </a:p>
        </p:txBody>
      </p:sp>
      <p:sp>
        <p:nvSpPr>
          <p:cNvPr id="5" name="Rectangle 4"/>
          <p:cNvSpPr/>
          <p:nvPr/>
        </p:nvSpPr>
        <p:spPr>
          <a:xfrm>
            <a:off x="1043574" y="576967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25/12/2017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17798" y="5746593"/>
            <a:ext cx="236314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27584" y="6093296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Equiper le poste lave mains du rayon traiteur d’un distributeur de papier sèche mains.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321" y="1484784"/>
            <a:ext cx="7200064" cy="4051025"/>
          </a:xfrm>
        </p:spPr>
      </p:pic>
    </p:spTree>
    <p:extLst>
      <p:ext uri="{BB962C8B-B14F-4D97-AF65-F5344CB8AC3E}">
        <p14:creationId xmlns:p14="http://schemas.microsoft.com/office/powerpoint/2010/main" val="12431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56792"/>
            <a:ext cx="7200064" cy="4051025"/>
          </a:xfrm>
        </p:spPr>
      </p:pic>
      <p:sp>
        <p:nvSpPr>
          <p:cNvPr id="5" name="ZoneTexte 5"/>
          <p:cNvSpPr txBox="1"/>
          <p:nvPr/>
        </p:nvSpPr>
        <p:spPr>
          <a:xfrm>
            <a:off x="827584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Renforcer les opérations de nettoyage du regard.</a:t>
            </a:r>
          </a:p>
        </p:txBody>
      </p:sp>
    </p:spTree>
    <p:extLst>
      <p:ext uri="{BB962C8B-B14F-4D97-AF65-F5344CB8AC3E}">
        <p14:creationId xmlns:p14="http://schemas.microsoft.com/office/powerpoint/2010/main" val="176307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3" name="ZoneTexte 5"/>
          <p:cNvSpPr txBox="1"/>
          <p:nvPr/>
        </p:nvSpPr>
        <p:spPr>
          <a:xfrm>
            <a:off x="827584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assurer le contrôle des températures à cœur des produits.</a:t>
            </a:r>
          </a:p>
        </p:txBody>
      </p:sp>
    </p:spTree>
    <p:extLst>
      <p:ext uri="{BB962C8B-B14F-4D97-AF65-F5344CB8AC3E}">
        <p14:creationId xmlns:p14="http://schemas.microsoft.com/office/powerpoint/2010/main" val="451233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7489205" cy="4213706"/>
          </a:xfrm>
        </p:spPr>
      </p:pic>
      <p:sp>
        <p:nvSpPr>
          <p:cNvPr id="3" name="ZoneTexte 5"/>
          <p:cNvSpPr txBox="1"/>
          <p:nvPr/>
        </p:nvSpPr>
        <p:spPr>
          <a:xfrm>
            <a:off x="827584" y="6093296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Caisses en chambre froide non identifiées.</a:t>
            </a:r>
          </a:p>
        </p:txBody>
      </p:sp>
    </p:spTree>
    <p:extLst>
      <p:ext uri="{BB962C8B-B14F-4D97-AF65-F5344CB8AC3E}">
        <p14:creationId xmlns:p14="http://schemas.microsoft.com/office/powerpoint/2010/main" val="16511948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11919</TotalTime>
  <Words>59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291</cp:revision>
  <cp:lastPrinted>2016-02-08T19:41:58Z</cp:lastPrinted>
  <dcterms:created xsi:type="dcterms:W3CDTF">2014-03-07T09:21:22Z</dcterms:created>
  <dcterms:modified xsi:type="dcterms:W3CDTF">2018-01-05T16:53:26Z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617155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