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14" r:id="rId3"/>
    <p:sldId id="356" r:id="rId4"/>
    <p:sldId id="284" r:id="rId5"/>
    <p:sldId id="347" r:id="rId6"/>
    <p:sldId id="352" r:id="rId7"/>
    <p:sldId id="348" r:id="rId8"/>
    <p:sldId id="349" r:id="rId9"/>
    <p:sldId id="350" r:id="rId10"/>
    <p:sldId id="351" r:id="rId11"/>
    <p:sldId id="353" r:id="rId12"/>
    <p:sldId id="354" r:id="rId13"/>
    <p:sldId id="355" r:id="rId14"/>
    <p:sldId id="362" r:id="rId15"/>
    <p:sldId id="357" r:id="rId16"/>
    <p:sldId id="360" r:id="rId17"/>
    <p:sldId id="359" r:id="rId18"/>
    <p:sldId id="358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13/08/2017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13/08/2017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574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02/08/2017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0458" y="5746593"/>
            <a:ext cx="201048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Mejed Heni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Bilel Hamdi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3278737"/>
            <a:ext cx="443648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la fermeture de la porte n’est pas étanche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Certaines crevasses ne permettent pas de lutter contre les nuisibles.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056" y="3894042"/>
            <a:ext cx="3951944" cy="296395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471" y="999574"/>
            <a:ext cx="3635896" cy="272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4860032" cy="36450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84784"/>
            <a:ext cx="3707904" cy="2780928"/>
          </a:xfrm>
          <a:prstGeom prst="rect">
            <a:avLst/>
          </a:prstGeom>
        </p:spPr>
      </p:pic>
      <p:sp>
        <p:nvSpPr>
          <p:cNvPr id="5" name="ZoneTexte 5"/>
          <p:cNvSpPr txBox="1"/>
          <p:nvPr/>
        </p:nvSpPr>
        <p:spPr>
          <a:xfrm>
            <a:off x="927608" y="580526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Poubelles: identifier les citernes des huiles usagées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regard d’égout n’était pas protégé</a:t>
            </a:r>
          </a:p>
        </p:txBody>
      </p:sp>
    </p:spTree>
    <p:extLst>
      <p:ext uri="{BB962C8B-B14F-4D97-AF65-F5344CB8AC3E}">
        <p14:creationId xmlns:p14="http://schemas.microsoft.com/office/powerpoint/2010/main" val="401574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484784"/>
            <a:ext cx="5052053" cy="3789040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les grilles n’étaient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15710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844824"/>
            <a:ext cx="3528392" cy="4704523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837853" y="3781586"/>
            <a:ext cx="301406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Textile: un lot de sous-vêtements était par terre.</a:t>
            </a:r>
          </a:p>
        </p:txBody>
      </p:sp>
    </p:spTree>
    <p:extLst>
      <p:ext uri="{BB962C8B-B14F-4D97-AF65-F5344CB8AC3E}">
        <p14:creationId xmlns:p14="http://schemas.microsoft.com/office/powerpoint/2010/main" val="115792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Manque de rangement au niveau des gondoles d’exposition des débardeurs Homme.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23" y="1511399"/>
            <a:ext cx="7447756" cy="4455914"/>
          </a:xfrm>
        </p:spPr>
      </p:pic>
    </p:spTree>
    <p:extLst>
      <p:ext uri="{BB962C8B-B14F-4D97-AF65-F5344CB8AC3E}">
        <p14:creationId xmlns:p14="http://schemas.microsoft.com/office/powerpoint/2010/main" val="7367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négative: manque de rangement pour les sachets de glaçons.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539" y="1484313"/>
            <a:ext cx="2536923" cy="4510087"/>
          </a:xfrm>
        </p:spPr>
      </p:pic>
    </p:spTree>
    <p:extLst>
      <p:ext uri="{BB962C8B-B14F-4D97-AF65-F5344CB8AC3E}">
        <p14:creationId xmlns:p14="http://schemas.microsoft.com/office/powerpoint/2010/main" val="33319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Un rabotage est nécessaire au niveau du billot de la boucherie.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1399"/>
            <a:ext cx="7921625" cy="4455914"/>
          </a:xfrm>
        </p:spPr>
      </p:pic>
    </p:spTree>
    <p:extLst>
      <p:ext uri="{BB962C8B-B14F-4D97-AF65-F5344CB8AC3E}">
        <p14:creationId xmlns:p14="http://schemas.microsoft.com/office/powerpoint/2010/main" val="35624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Les pelles de glaces étaient entreposées à même le sol.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539" y="1484313"/>
            <a:ext cx="2536923" cy="4510087"/>
          </a:xfrm>
        </p:spPr>
      </p:pic>
    </p:spTree>
    <p:extLst>
      <p:ext uri="{BB962C8B-B14F-4D97-AF65-F5344CB8AC3E}">
        <p14:creationId xmlns:p14="http://schemas.microsoft.com/office/powerpoint/2010/main" val="13662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Utilisation d’éponge pour le nettoyage de la planche de la poissonnerie.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1484313"/>
            <a:ext cx="3600400" cy="4510087"/>
          </a:xfrm>
        </p:spPr>
      </p:pic>
      <p:sp>
        <p:nvSpPr>
          <p:cNvPr id="5" name="Ellipse 4"/>
          <p:cNvSpPr/>
          <p:nvPr/>
        </p:nvSpPr>
        <p:spPr>
          <a:xfrm>
            <a:off x="3419872" y="2996952"/>
            <a:ext cx="1800200" cy="1944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87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stockage des produit dans leurs cartons d’origine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368" y="980728"/>
            <a:ext cx="514350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stockage des produits dans leurs cartons dans la chambre froide positive.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539" y="1484313"/>
            <a:ext cx="2536923" cy="4510087"/>
          </a:xfrm>
        </p:spPr>
      </p:pic>
    </p:spTree>
    <p:extLst>
      <p:ext uri="{BB962C8B-B14F-4D97-AF65-F5344CB8AC3E}">
        <p14:creationId xmlns:p14="http://schemas.microsoft.com/office/powerpoint/2010/main" val="12431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utilisation de grattoir métallique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05" y="980728"/>
            <a:ext cx="5143500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99592" y="5877272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 et pâtisserie: les lave-mains sont dépourvus de distributeurs de papier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38436"/>
            <a:ext cx="3435846" cy="45811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955781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1835696" y="5877272"/>
            <a:ext cx="522007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Exposition de produits présentant des traces de condensation à l’intérieur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56792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Les </a:t>
            </a:r>
            <a:r>
              <a:rPr lang="fr-FR" sz="1600" b="1" dirty="0" smtClean="0">
                <a:solidFill>
                  <a:srgbClr val="0070C0"/>
                </a:solidFill>
              </a:rPr>
              <a:t>broches des poulets étaient par terre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4109"/>
            <a:ext cx="3723878" cy="49651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628800"/>
            <a:ext cx="388068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77155" y="3787896"/>
            <a:ext cx="393886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couvercles des meubles étaient endommagés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004048" y="1700808"/>
            <a:ext cx="321982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1043608" y="3419370"/>
            <a:ext cx="3096344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stockage des produits dans leurs emballages au froid positif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Un flacon de détergent était dans la même chambre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988840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11900</TotalTime>
  <Words>220</Words>
  <Application>Microsoft Office PowerPoint</Application>
  <PresentationFormat>Affichage à l'écran (4:3)</PresentationFormat>
  <Paragraphs>25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MH-Quali Consult</cp:lastModifiedBy>
  <cp:revision>289</cp:revision>
  <cp:lastPrinted>2016-02-08T19:41:58Z</cp:lastPrinted>
  <dcterms:created xsi:type="dcterms:W3CDTF">2014-03-07T09:21:22Z</dcterms:created>
  <dcterms:modified xsi:type="dcterms:W3CDTF">2017-08-13T20:33:15Z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617155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