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346" r:id="rId3"/>
    <p:sldId id="314" r:id="rId4"/>
    <p:sldId id="284" r:id="rId5"/>
    <p:sldId id="347" r:id="rId6"/>
    <p:sldId id="348" r:id="rId7"/>
    <p:sldId id="349" r:id="rId8"/>
    <p:sldId id="352" r:id="rId9"/>
    <p:sldId id="353" r:id="rId10"/>
    <p:sldId id="354" r:id="rId11"/>
    <p:sldId id="355" r:id="rId12"/>
    <p:sldId id="356" r:id="rId13"/>
    <p:sldId id="357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smtClean="0"/>
              <a:t>Tozeur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Tozeur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84" y="5769676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16 </a:t>
            </a:r>
            <a:r>
              <a:rPr lang="fr-FR" b="1" dirty="0" smtClean="0">
                <a:solidFill>
                  <a:srgbClr val="000000"/>
                </a:solidFill>
              </a:rPr>
              <a:t>mars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8" name="ZoneTexte 5"/>
          <p:cNvSpPr txBox="1"/>
          <p:nvPr/>
        </p:nvSpPr>
        <p:spPr>
          <a:xfrm>
            <a:off x="764379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laboratoire sans porte et communication directe avec le stand de préparation du rayon traiteur.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561213" cy="4254221"/>
          </a:xfrm>
        </p:spPr>
      </p:pic>
      <p:sp>
        <p:nvSpPr>
          <p:cNvPr id="4" name="ZoneTexte 5"/>
          <p:cNvSpPr txBox="1"/>
          <p:nvPr/>
        </p:nvSpPr>
        <p:spPr>
          <a:xfrm>
            <a:off x="755576" y="5877272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Emplacement inadéquat du couvercle du regard d’évacuation des eaux usées (couvercle difficile à nettoyer et à désinfecter).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9775" y="-11383"/>
            <a:ext cx="4032448" cy="7168798"/>
          </a:xfrm>
        </p:spPr>
      </p:pic>
      <p:sp>
        <p:nvSpPr>
          <p:cNvPr id="4" name="ZoneTexte 5"/>
          <p:cNvSpPr txBox="1"/>
          <p:nvPr/>
        </p:nvSpPr>
        <p:spPr>
          <a:xfrm>
            <a:off x="755576" y="5877272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Auto contrôle des températures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Prévoir le contrôle des températures à cœur des produits et d’ambiance tel que défini par le programme d’auto contrôle.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56030" cy="4195041"/>
          </a:xfrm>
        </p:spPr>
      </p:pic>
      <p:sp>
        <p:nvSpPr>
          <p:cNvPr id="4" name="ZoneTexte 5"/>
          <p:cNvSpPr txBox="1"/>
          <p:nvPr/>
        </p:nvSpPr>
        <p:spPr>
          <a:xfrm>
            <a:off x="755576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Boucherie: </a:t>
            </a:r>
            <a:r>
              <a:rPr lang="fr-FR" sz="1600" b="1" dirty="0" smtClean="0">
                <a:solidFill>
                  <a:srgbClr val="0070C0"/>
                </a:solidFill>
              </a:rPr>
              <a:t> Renforcer les opérations de nettoyage et de désinfection des grilles de l’évaporateur afin d’éliminer les moisissures.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80526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Local poubelle:</a:t>
            </a:r>
            <a:r>
              <a:rPr lang="fr-FR" altLang="fr-FR" b="1" dirty="0" smtClean="0">
                <a:solidFill>
                  <a:srgbClr val="0070C0"/>
                </a:solidFill>
              </a:rPr>
              <a:t> Porte non étanche.</a:t>
            </a:r>
          </a:p>
          <a:p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4" y="1346751"/>
            <a:ext cx="7668344" cy="4314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5380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négative:</a:t>
            </a:r>
            <a:r>
              <a:rPr lang="fr-FR" sz="1600" b="1" dirty="0" smtClean="0">
                <a:solidFill>
                  <a:srgbClr val="0070C0"/>
                </a:solidFill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</a:rPr>
              <a:t>Mettre en marche le DEIV du local poubelle.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4" y="1484784"/>
            <a:ext cx="7596336" cy="42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Local poubelle</a:t>
            </a:r>
            <a:r>
              <a:rPr lang="fr-FR" sz="1600" b="1" u="sng" dirty="0" smtClean="0">
                <a:solidFill>
                  <a:srgbClr val="0070C0"/>
                </a:solidFill>
              </a:rPr>
              <a:t>:</a:t>
            </a:r>
            <a:r>
              <a:rPr lang="fr-FR" sz="1600" b="1" dirty="0" smtClean="0">
                <a:solidFill>
                  <a:srgbClr val="0070C0"/>
                </a:solidFill>
              </a:rPr>
              <a:t> prévoir la mise en marche du climatiseur.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452320" cy="41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37853" y="623731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PGC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 Revoir l’implantation des denrées alimentaires et des produits de nettoyage.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" y="1556792"/>
            <a:ext cx="7584013" cy="4267049"/>
          </a:xfrm>
        </p:spPr>
      </p:pic>
    </p:spTree>
    <p:extLst>
      <p:ext uri="{BB962C8B-B14F-4D97-AF65-F5344CB8AC3E}">
        <p14:creationId xmlns:p14="http://schemas.microsoft.com/office/powerpoint/2010/main" val="8709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PGC: </a:t>
            </a:r>
            <a:r>
              <a:rPr lang="fr-FR" sz="1600" b="1" dirty="0" smtClean="0">
                <a:solidFill>
                  <a:srgbClr val="0070C0"/>
                </a:solidFill>
              </a:rPr>
              <a:t> Dépoussiérer et nettoyer les  conserves avant de les mettre au rayon.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" y="1556792"/>
            <a:ext cx="7328047" cy="4123033"/>
          </a:xfrm>
        </p:spPr>
      </p:pic>
    </p:spTree>
    <p:extLst>
      <p:ext uri="{BB962C8B-B14F-4D97-AF65-F5344CB8AC3E}">
        <p14:creationId xmlns:p14="http://schemas.microsoft.com/office/powerpoint/2010/main" val="227347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64379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poissonn</a:t>
            </a:r>
            <a:r>
              <a:rPr lang="fr-FR" sz="1600" b="1" u="sng" dirty="0" smtClean="0">
                <a:solidFill>
                  <a:srgbClr val="0070C0"/>
                </a:solidFill>
              </a:rPr>
              <a:t>erie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Prévoir l’achat du joint en caoutchouc de la table de préparation des poissons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6" y="1628800"/>
            <a:ext cx="7273181" cy="4092163"/>
          </a:xfrm>
        </p:spPr>
      </p:pic>
    </p:spTree>
    <p:extLst>
      <p:ext uri="{BB962C8B-B14F-4D97-AF65-F5344CB8AC3E}">
        <p14:creationId xmlns:p14="http://schemas.microsoft.com/office/powerpoint/2010/main" val="248982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764379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</a:t>
            </a:r>
            <a:r>
              <a:rPr lang="fr-FR" sz="1600" b="1" u="sng" dirty="0" smtClean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 Prévoir l’installation d’un distributeur de papier sèche mains.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3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7" name="ZoneTexte 5"/>
          <p:cNvSpPr txBox="1"/>
          <p:nvPr/>
        </p:nvSpPr>
        <p:spPr>
          <a:xfrm>
            <a:off x="764379" y="6093296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 laboratoire sans toit (contamination aéroportée).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16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11633</TotalTime>
  <Words>199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278</cp:revision>
  <cp:lastPrinted>2016-02-08T19:41:58Z</cp:lastPrinted>
  <dcterms:created xsi:type="dcterms:W3CDTF">2014-03-07T09:21:22Z</dcterms:created>
  <dcterms:modified xsi:type="dcterms:W3CDTF">2017-03-18T10:26:02Z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