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314" r:id="rId3"/>
    <p:sldId id="325" r:id="rId4"/>
    <p:sldId id="315" r:id="rId5"/>
    <p:sldId id="316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07" d="100"/>
          <a:sy n="107" d="100"/>
        </p:scale>
        <p:origin x="112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17/10/2019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17/10/2019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Tataouine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Tataouine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9525" y="5846299"/>
            <a:ext cx="222528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11 octobre2019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89933" y="5746593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 hommes: renforcer les opérations de nettoyage au dessus des casiers.</a:t>
            </a:r>
          </a:p>
        </p:txBody>
      </p:sp>
      <p:pic>
        <p:nvPicPr>
          <p:cNvPr id="2" name="Picture 2" descr="E:\affaires_en_cours_2019\UHD 2019\T4\IMG_20191011_1107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554" y="1340768"/>
            <a:ext cx="6060900" cy="454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Réserve: revoir l’état du revêtement du sol. </a:t>
            </a:r>
          </a:p>
        </p:txBody>
      </p:sp>
      <p:pic>
        <p:nvPicPr>
          <p:cNvPr id="2" name="Picture 2" descr="E:\affaires_en_cours_2019\UHD 2019\T4\IMG_20191011_11055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971" y="1412776"/>
            <a:ext cx="5547854" cy="416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21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4415" y="602128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 / </a:t>
            </a:r>
            <a:r>
              <a:rPr lang="fr-FR" sz="1600" b="1" dirty="0" err="1" smtClean="0">
                <a:solidFill>
                  <a:srgbClr val="0070C0"/>
                </a:solidFill>
              </a:rPr>
              <a:t>Volaillerie</a:t>
            </a:r>
            <a:r>
              <a:rPr lang="fr-FR" sz="1600" b="1" dirty="0" smtClean="0">
                <a:solidFill>
                  <a:srgbClr val="0070C0"/>
                </a:solidFill>
              </a:rPr>
              <a:t>: protéger les viandes de volailles entreposées en chambre froide.</a:t>
            </a:r>
          </a:p>
        </p:txBody>
      </p:sp>
      <p:pic>
        <p:nvPicPr>
          <p:cNvPr id="2" name="Picture 2" descr="E:\affaires_en_cours_2019\UHD 2019\T4\IMG_20191011_0901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8760"/>
            <a:ext cx="5991302" cy="449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42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Prévoir un élément pour accrocher les broches du </a:t>
            </a:r>
            <a:r>
              <a:rPr lang="fr-FR" sz="1600" b="1" dirty="0" err="1" smtClean="0">
                <a:solidFill>
                  <a:srgbClr val="0070C0"/>
                </a:solidFill>
              </a:rPr>
              <a:t>rotissoire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2" name="Picture 2" descr="E:\affaires_en_cours_2019\UHD 2019\T4\IMG_20191011_0857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18084"/>
            <a:ext cx="5955900" cy="44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86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15260</TotalTime>
  <Words>59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300</cp:revision>
  <cp:lastPrinted>2016-02-08T19:41:58Z</cp:lastPrinted>
  <dcterms:created xsi:type="dcterms:W3CDTF">2014-03-07T09:21:22Z</dcterms:created>
  <dcterms:modified xsi:type="dcterms:W3CDTF">2019-10-17T08:22:37Z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398735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