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314" r:id="rId3"/>
    <p:sldId id="347" r:id="rId4"/>
    <p:sldId id="348" r:id="rId5"/>
    <p:sldId id="358" r:id="rId6"/>
    <p:sldId id="349" r:id="rId7"/>
    <p:sldId id="351" r:id="rId8"/>
    <p:sldId id="359" r:id="rId9"/>
    <p:sldId id="360" r:id="rId10"/>
    <p:sldId id="361" r:id="rId11"/>
    <p:sldId id="364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>
        <p:scale>
          <a:sx n="60" d="100"/>
          <a:sy n="60" d="100"/>
        </p:scale>
        <p:origin x="160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02/09/2019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02/09/2019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Tataouin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hdphoto2.wdp" Type="http://schemas.microsoft.com/office/2007/relationships/hdphoto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Tataouin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574" y="576967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28/08/2019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42593" y="5746593"/>
            <a:ext cx="193835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Mejed Heni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03648" y="6237312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&amp; épices + boucherie: absence de la liste des ingrédients sur les barquettes emballées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100525" y="804131"/>
            <a:ext cx="3651870" cy="486916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39" y="1556792"/>
            <a:ext cx="4585694" cy="42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86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5404728"/>
            <a:ext cx="4248472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de local poubelles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Renforcer l’étanchéité de la porte de la réception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Installer un préau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980728"/>
            <a:ext cx="4283968" cy="32129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56102"/>
            <a:ext cx="4764021" cy="357301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429389"/>
            <a:ext cx="4133746" cy="310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42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232574" y="5949280"/>
            <a:ext cx="636376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Conception PFT: les 3 rayons n’étaient pas séparés. </a:t>
            </a:r>
            <a:r>
              <a:rPr lang="fr-FR" sz="1600" b="1" dirty="0" smtClean="0">
                <a:solidFill>
                  <a:srgbClr val="0070C0"/>
                </a:solidFill>
              </a:rPr>
              <a:t>Absence de laboratoire pour le traiteur, toutes les opérations étaient réalisées sur place.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28800"/>
            <a:ext cx="5724128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972400" y="6027003"/>
            <a:ext cx="720000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Boucherie: les gigots de poulets exposés n’étaient pas présentables.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"/>
          <a:stretch/>
        </p:blipFill>
        <p:spPr>
          <a:xfrm>
            <a:off x="1835696" y="992360"/>
            <a:ext cx="5040560" cy="503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84633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1628800"/>
            <a:ext cx="3240360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PFT + poissonnerie: les seuls lave-mains </a:t>
            </a:r>
            <a:r>
              <a:rPr lang="fr-FR" sz="1600" b="1" dirty="0" smtClean="0">
                <a:solidFill>
                  <a:srgbClr val="0070C0"/>
                </a:solidFill>
              </a:rPr>
              <a:t>sont </a:t>
            </a:r>
            <a:r>
              <a:rPr lang="fr-FR" sz="1600" b="1" dirty="0" smtClean="0">
                <a:solidFill>
                  <a:srgbClr val="0070C0"/>
                </a:solidFill>
              </a:rPr>
              <a:t>sans distributeurs de papier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340768"/>
            <a:ext cx="3939902" cy="525320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354" y="2605875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1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403648" y="5780782"/>
            <a:ext cx="6363762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Charcuterie: un boudin de salami avec étiquetage fournisseur non lisible et une étiquette manuscrite.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Exposition du salami traditionnel le jour de sont retrait (13/08 + 15 = 28/08)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58611"/>
            <a:ext cx="6444208" cy="440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7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3356992"/>
            <a:ext cx="302433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hausse des températures d’exposition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à 14,8°C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207586"/>
            <a:ext cx="3847356" cy="5129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8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58071" y="4046086"/>
            <a:ext cx="3181881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Volailles: hausse des températures d’exposition à T&gt;7°C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412776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24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03648" y="6237312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PFT: Bouchage du 3 bacs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Billot de la boucherie usé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268760"/>
            <a:ext cx="3723878" cy="496517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874827"/>
            <a:ext cx="5004048" cy="3753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84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980728"/>
            <a:ext cx="6876256" cy="515719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403648" y="6237312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PFT: une seule chambre froide pour la boucherie, la fromagerie, la charcuterie et le traiteur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96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12679</TotalTime>
  <Words>166</Words>
  <Application>Microsoft Office PowerPoint</Application>
  <PresentationFormat>Affichage à l'écran (4:3)</PresentationFormat>
  <Paragraphs>19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306</cp:revision>
  <cp:lastPrinted>2016-02-08T19:41:58Z</cp:lastPrinted>
  <dcterms:created xsi:type="dcterms:W3CDTF">2014-03-07T09:21:22Z</dcterms:created>
  <dcterms:modified xsi:type="dcterms:W3CDTF">2019-09-02T18:51:58Z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797548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