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2" r:id="rId3"/>
    <p:sldId id="433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77" d="100"/>
          <a:sy n="77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12/06/2017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12/06/2017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Saint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Gobain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Saint </a:t>
            </a:r>
            <a:r>
              <a:rPr lang="fr-FR" sz="3600" b="1" dirty="0" err="1" smtClean="0">
                <a:solidFill>
                  <a:srgbClr val="FFC000"/>
                </a:solidFill>
              </a:rPr>
              <a:t>Gobain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12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SAINT GOBAIN\2017\juin 17\IMG_20170612_100848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268760"/>
            <a:ext cx="6144683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3568" y="5871746"/>
            <a:ext cx="774240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dépôt de givre au niveau de l’évaporateur de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448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hend 29 juin\HEND\uhd\SAINT GOBAIN\2017\juin 17\IMG_20170612_103326 (Small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447764" y="642104"/>
            <a:ext cx="4104457" cy="547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83568" y="5871746"/>
            <a:ext cx="7742406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manque de DLC sur l’étiquette balance de sandwich rond jambon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6054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38814</TotalTime>
  <Words>38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669</cp:revision>
  <cp:lastPrinted>2016-02-08T19:41:58Z</cp:lastPrinted>
  <dcterms:created xsi:type="dcterms:W3CDTF">2014-03-07T09:21:22Z</dcterms:created>
  <dcterms:modified xsi:type="dcterms:W3CDTF">2017-06-12T21:26:42Z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