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431" r:id="rId3"/>
    <p:sldId id="432" r:id="rId4"/>
    <p:sldId id="433" r:id="rId5"/>
    <p:sldId id="434" r:id="rId6"/>
    <p:sldId id="435" r:id="rId7"/>
    <p:sldId id="436" r:id="rId8"/>
    <p:sldId id="437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111" d="100"/>
          <a:sy n="111" d="100"/>
        </p:scale>
        <p:origin x="16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13/04/2017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13/04/2017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Saint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Gobain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Saint </a:t>
            </a:r>
            <a:r>
              <a:rPr lang="fr-FR" sz="3600" b="1" dirty="0" err="1" smtClean="0">
                <a:solidFill>
                  <a:srgbClr val="FFC000"/>
                </a:solidFill>
              </a:rPr>
              <a:t>Gobain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30 Mars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83140" y="2352734"/>
            <a:ext cx="4419240" cy="248582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973444" y="2352734"/>
            <a:ext cx="4419238" cy="2485821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80552" y="2350576"/>
            <a:ext cx="4422000" cy="248737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83568" y="5871746"/>
            <a:ext cx="7742406" cy="65359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fruits et légumes : Les </a:t>
            </a:r>
            <a:r>
              <a:rPr lang="fr-FR" b="1" dirty="0">
                <a:solidFill>
                  <a:srgbClr val="0070C0"/>
                </a:solidFill>
              </a:rPr>
              <a:t>produits exposés n'étaient pas </a:t>
            </a:r>
            <a:r>
              <a:rPr lang="fr-FR" b="1" dirty="0" smtClean="0">
                <a:solidFill>
                  <a:srgbClr val="0070C0"/>
                </a:solidFill>
              </a:rPr>
              <a:t>frais</a:t>
            </a:r>
            <a:r>
              <a:rPr lang="fr-FR" b="1" dirty="0">
                <a:solidFill>
                  <a:srgbClr val="0070C0"/>
                </a:solidFill>
              </a:rPr>
              <a:t>. Présence de mouches </a:t>
            </a:r>
            <a:r>
              <a:rPr lang="fr-FR" b="1" dirty="0" smtClean="0">
                <a:solidFill>
                  <a:srgbClr val="0070C0"/>
                </a:solidFill>
              </a:rPr>
              <a:t>aux alentours </a:t>
            </a:r>
            <a:r>
              <a:rPr lang="fr-FR" b="1" dirty="0">
                <a:solidFill>
                  <a:srgbClr val="0070C0"/>
                </a:solidFill>
              </a:rPr>
              <a:t>du rayon </a:t>
            </a:r>
          </a:p>
        </p:txBody>
      </p:sp>
    </p:spTree>
    <p:extLst>
      <p:ext uri="{BB962C8B-B14F-4D97-AF65-F5344CB8AC3E}">
        <p14:creationId xmlns:p14="http://schemas.microsoft.com/office/powerpoint/2010/main" val="36648334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92541" y="2648405"/>
            <a:ext cx="5120569" cy="288032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816424" y="2780928"/>
            <a:ext cx="4572000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Présence de givre au niveau de la gaine de canalisation de la chambre froide des charcuteries et fromages</a:t>
            </a:r>
          </a:p>
        </p:txBody>
      </p:sp>
    </p:spTree>
    <p:extLst>
      <p:ext uri="{BB962C8B-B14F-4D97-AF65-F5344CB8AC3E}">
        <p14:creationId xmlns:p14="http://schemas.microsoft.com/office/powerpoint/2010/main" val="1180396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417818" y="2550674"/>
            <a:ext cx="5364088" cy="30173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888432" y="3105834"/>
            <a:ext cx="457200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Charcuterie – fromagerie : Décollement de la jointure de la chambre froide</a:t>
            </a:r>
          </a:p>
        </p:txBody>
      </p:sp>
    </p:spTree>
    <p:extLst>
      <p:ext uri="{BB962C8B-B14F-4D97-AF65-F5344CB8AC3E}">
        <p14:creationId xmlns:p14="http://schemas.microsoft.com/office/powerpoint/2010/main" val="1180396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484575" y="2580920"/>
            <a:ext cx="5340085" cy="300379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779912" y="3212976"/>
            <a:ext cx="511256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Traiteur : </a:t>
            </a:r>
          </a:p>
          <a:p>
            <a:r>
              <a:rPr lang="fr-FR" b="1" dirty="0">
                <a:solidFill>
                  <a:srgbClr val="0070C0"/>
                </a:solidFill>
              </a:rPr>
              <a:t>La vitre du meuble des sandwichs est brisée</a:t>
            </a:r>
          </a:p>
        </p:txBody>
      </p:sp>
    </p:spTree>
    <p:extLst>
      <p:ext uri="{BB962C8B-B14F-4D97-AF65-F5344CB8AC3E}">
        <p14:creationId xmlns:p14="http://schemas.microsoft.com/office/powerpoint/2010/main" val="1180396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833" y="1340768"/>
            <a:ext cx="3537247" cy="198970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340768"/>
            <a:ext cx="3537248" cy="198970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68645" y="3828915"/>
            <a:ext cx="3727939" cy="209696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078088" y="3752166"/>
            <a:ext cx="509431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Boulangerie : Les meubles d'exposition des baguettes sont usés</a:t>
            </a:r>
          </a:p>
        </p:txBody>
      </p:sp>
    </p:spTree>
    <p:extLst>
      <p:ext uri="{BB962C8B-B14F-4D97-AF65-F5344CB8AC3E}">
        <p14:creationId xmlns:p14="http://schemas.microsoft.com/office/powerpoint/2010/main" val="1180396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736525" cy="2664296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2920157"/>
            <a:ext cx="4536504" cy="255178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197878" y="5734997"/>
            <a:ext cx="683050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err="1">
                <a:solidFill>
                  <a:srgbClr val="0070C0"/>
                </a:solidFill>
              </a:rPr>
              <a:t>Volaillerie</a:t>
            </a:r>
            <a:r>
              <a:rPr lang="fr-FR" b="1" dirty="0">
                <a:solidFill>
                  <a:srgbClr val="0070C0"/>
                </a:solidFill>
              </a:rPr>
              <a:t> : L'afficheur du linéaire des volailles est démonté. </a:t>
            </a:r>
          </a:p>
          <a:p>
            <a:r>
              <a:rPr lang="fr-FR" b="1" dirty="0">
                <a:solidFill>
                  <a:srgbClr val="0070C0"/>
                </a:solidFill>
              </a:rPr>
              <a:t>Les étagères du linéaire sont écaillés</a:t>
            </a:r>
          </a:p>
        </p:txBody>
      </p:sp>
    </p:spTree>
    <p:extLst>
      <p:ext uri="{BB962C8B-B14F-4D97-AF65-F5344CB8AC3E}">
        <p14:creationId xmlns:p14="http://schemas.microsoft.com/office/powerpoint/2010/main" val="1180396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403648" y="1412776"/>
            <a:ext cx="6492213" cy="365187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403647" y="5301208"/>
            <a:ext cx="6492213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Présence de plusieurs trous du niveau du plafond de la réserve. Colmater les trous au plafond</a:t>
            </a:r>
          </a:p>
        </p:txBody>
      </p:sp>
    </p:spTree>
    <p:extLst>
      <p:ext uri="{BB962C8B-B14F-4D97-AF65-F5344CB8AC3E}">
        <p14:creationId xmlns:p14="http://schemas.microsoft.com/office/powerpoint/2010/main" val="11803965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ouche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38811</TotalTime>
  <Words>115</Words>
  <Application>Microsoft Office PowerPoint</Application>
  <PresentationFormat>Affichage à l'écran (4:3)</PresentationFormat>
  <Paragraphs>13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667</cp:revision>
  <cp:lastPrinted>2016-02-08T19:41:58Z</cp:lastPrinted>
  <dcterms:created xsi:type="dcterms:W3CDTF">2014-03-07T09:21:22Z</dcterms:created>
  <dcterms:modified xsi:type="dcterms:W3CDTF">2017-04-13T09:06:36Z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335549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