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79" r:id="rId3"/>
    <p:sldId id="493" r:id="rId4"/>
    <p:sldId id="472" r:id="rId5"/>
    <p:sldId id="494" r:id="rId6"/>
    <p:sldId id="474" r:id="rId7"/>
    <p:sldId id="481" r:id="rId8"/>
    <p:sldId id="483" r:id="rId9"/>
    <p:sldId id="495" r:id="rId10"/>
    <p:sldId id="496" r:id="rId11"/>
    <p:sldId id="491" r:id="rId12"/>
    <p:sldId id="492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38" autoAdjust="0"/>
    <p:restoredTop sz="94434" autoAdjust="0"/>
  </p:normalViewPr>
  <p:slideViewPr>
    <p:cSldViewPr>
      <p:cViewPr varScale="1">
        <p:scale>
          <a:sx n="74" d="100"/>
          <a:sy n="74" d="100"/>
        </p:scale>
        <p:origin x="10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28/09/2019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28/09/2019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</a:t>
            </a:r>
            <a:r>
              <a:rPr lang="fr-FR" altLang="fr-FR" kern="0" baseline="0" dirty="0" smtClean="0"/>
              <a:t>iadh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15/07/2019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7686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Manque de propreté au niveau de plusieurs </a:t>
            </a:r>
            <a:r>
              <a:rPr lang="fr-FR" sz="1600" b="1" dirty="0" smtClean="0">
                <a:solidFill>
                  <a:srgbClr val="0070C0"/>
                </a:solidFill>
              </a:rPr>
              <a:t>rayons.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2883152" cy="256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124743"/>
            <a:ext cx="3421226" cy="256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168" y="3861048"/>
            <a:ext cx="3598984" cy="195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650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7686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Revêtement écaillé et manque de propreté au niveau des étagères des meubles froids.</a:t>
            </a:r>
            <a:r>
              <a:rPr lang="fr-FR" sz="1600" b="1" u="sng" dirty="0" smtClean="0">
                <a:solidFill>
                  <a:srgbClr val="0070C0"/>
                </a:solidFill>
              </a:rPr>
              <a:t> 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2924058" cy="40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700808"/>
            <a:ext cx="2835147" cy="40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25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7686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Des pots de yaourts ont une DLC périmée.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3024336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00808"/>
            <a:ext cx="263879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80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796136" y="4941168"/>
            <a:ext cx="3004992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Développement de rouille au niveau des meubles froids d’exposition. Egalement, le revêtement était écaillé à plusieurs niveaux.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75559"/>
            <a:ext cx="3867261" cy="290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Connecteur droit avec flèche 9"/>
          <p:cNvCxnSpPr/>
          <p:nvPr/>
        </p:nvCxnSpPr>
        <p:spPr>
          <a:xfrm flipH="1">
            <a:off x="3203848" y="4938588"/>
            <a:ext cx="350368" cy="2160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28800"/>
            <a:ext cx="3692970" cy="2769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09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 rot="10800000" flipV="1">
            <a:off x="3347864" y="5667636"/>
            <a:ext cx="496855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Des portions de fromage râpé exposé le jour de l’audit  avec des dates de retrait </a:t>
            </a:r>
            <a:r>
              <a:rPr lang="fr-FR" sz="1600" b="1" dirty="0" smtClean="0">
                <a:solidFill>
                  <a:srgbClr val="0070C0"/>
                </a:solidFill>
              </a:rPr>
              <a:t>dépassées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56792"/>
            <a:ext cx="3024336" cy="3531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2815311" cy="3531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388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148064" y="5463423"/>
            <a:ext cx="295232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distributeurs de papiers n’étaient pas adaptés aux rouleaux de papiers disponibles.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192" y="1842798"/>
            <a:ext cx="4467328" cy="3350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llipse 5"/>
          <p:cNvSpPr/>
          <p:nvPr/>
        </p:nvSpPr>
        <p:spPr>
          <a:xfrm rot="18136100">
            <a:off x="1979712" y="853750"/>
            <a:ext cx="2592288" cy="532859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46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19672" y="5463423"/>
            <a:ext cx="648072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 : Mauvaise Fraicheur de quelques pièces de légumes et fruits.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312368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2777"/>
            <a:ext cx="3174396" cy="2736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76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Volailles trad</a:t>
            </a:r>
            <a:r>
              <a:rPr lang="fr-FR" sz="1600" b="1" dirty="0" smtClean="0">
                <a:solidFill>
                  <a:srgbClr val="0070C0"/>
                </a:solidFill>
              </a:rPr>
              <a:t>.: La planche de découpe était fissurée.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532859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58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33256"/>
            <a:ext cx="777686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Fromages/charcuterie</a:t>
            </a:r>
            <a:r>
              <a:rPr lang="fr-FR" sz="1600" b="1" dirty="0" smtClean="0">
                <a:solidFill>
                  <a:srgbClr val="0070C0"/>
                </a:solidFill>
              </a:rPr>
              <a:t>: Absence d’impression de la dénomination du produit sur plusieurs morceaux de fromages emballés.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668" y="1268760"/>
            <a:ext cx="486266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07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7686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Manque de propreté de la hotte aspirante au dessus de la rôtissoire.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Cette hotte est difficilement accessible vu l’emplacement de la rôtissoire.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51660"/>
            <a:ext cx="3384376" cy="3993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57085" y="1524969"/>
            <a:ext cx="3566520" cy="392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028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77686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 : Un sachet de biscuit Palmier exposé avec une DLC périmée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464664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235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47677</TotalTime>
  <Words>170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679</cp:revision>
  <cp:lastPrinted>2016-02-08T19:41:58Z</cp:lastPrinted>
  <dcterms:created xsi:type="dcterms:W3CDTF">2014-03-07T09:21:22Z</dcterms:created>
  <dcterms:modified xsi:type="dcterms:W3CDTF">2019-09-28T11:22:58Z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433286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S8.2.2</vt:lpwstr>
  </property>
</Properties>
</file>