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471" r:id="rId3"/>
    <p:sldId id="479" r:id="rId4"/>
    <p:sldId id="472" r:id="rId5"/>
    <p:sldId id="473" r:id="rId6"/>
    <p:sldId id="474" r:id="rId7"/>
    <p:sldId id="478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</a:t>
            </a:r>
            <a:r>
              <a:rPr lang="fr-FR" altLang="fr-FR" kern="0" baseline="0" dirty="0" smtClean="0"/>
              <a:t>iadh </a:t>
            </a:r>
            <a:r>
              <a:rPr lang="fr-FR" altLang="fr-FR" kern="0" dirty="0" smtClean="0"/>
              <a:t>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Riadh</a:t>
            </a:r>
            <a:r>
              <a:rPr lang="fr-FR" sz="3600" b="1" dirty="0">
                <a:solidFill>
                  <a:srgbClr val="FFC000"/>
                </a:solidFill>
              </a:rPr>
              <a:t> Sousse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5805264"/>
            <a:ext cx="3744415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Yassine ELLOUMI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128" y="5805264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12 Février 2019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5237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Charcuterie/fromages: portions de Gouga Rouge exposé avec une date de limite le jour de l’audit.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310334" cy="398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5237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Charcuterie/fromages: Pratique </a:t>
            </a:r>
            <a:r>
              <a:rPr lang="fr-FR" b="1" dirty="0" smtClean="0">
                <a:solidFill>
                  <a:srgbClr val="0070C0"/>
                </a:solidFill>
              </a:rPr>
              <a:t>non conforme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pour identifier les produits et les prix dans le rayon charcuterie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8" y="1624688"/>
            <a:ext cx="5382080" cy="403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5237" y="5877272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</a:t>
            </a:r>
            <a:r>
              <a:rPr lang="fr-FR" b="1" dirty="0" smtClean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cadavres d’insectes dans les meubles d’exposition de charcuterie, fromage.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543436"/>
            <a:ext cx="5904656" cy="423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4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5237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mettre en place les abats </a:t>
            </a:r>
            <a:r>
              <a:rPr lang="fr-FR" b="1" dirty="0" smtClean="0">
                <a:solidFill>
                  <a:srgbClr val="0070C0"/>
                </a:solidFill>
              </a:rPr>
              <a:t>sur </a:t>
            </a:r>
            <a:r>
              <a:rPr lang="fr-FR" b="1" dirty="0" smtClean="0">
                <a:solidFill>
                  <a:srgbClr val="0070C0"/>
                </a:solidFill>
              </a:rPr>
              <a:t>des égouttoirs lors de l’exposition.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067395" cy="380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5237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Laboratoire </a:t>
            </a:r>
            <a:r>
              <a:rPr lang="fr-FR" b="1" dirty="0" smtClean="0">
                <a:solidFill>
                  <a:srgbClr val="0070C0"/>
                </a:solidFill>
              </a:rPr>
              <a:t>du terminal </a:t>
            </a:r>
            <a:r>
              <a:rPr lang="fr-FR" b="1" dirty="0" smtClean="0">
                <a:solidFill>
                  <a:srgbClr val="0070C0"/>
                </a:solidFill>
              </a:rPr>
              <a:t>de cuisson : stockage des emballages  dans une armoire avec des cartons moisis.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48672" cy="371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5237" y="6021288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: Présence de givres dans les sachets de chevrettes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73" y="1484784"/>
            <a:ext cx="5328592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41576</TotalTime>
  <Words>100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661</cp:revision>
  <cp:lastPrinted>2016-02-08T19:41:58Z</cp:lastPrinted>
  <dcterms:created xsi:type="dcterms:W3CDTF">2014-03-07T09:21:22Z</dcterms:created>
  <dcterms:modified xsi:type="dcterms:W3CDTF">2019-04-02T16:27:44Z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776087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