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87" r:id="rId3"/>
    <p:sldId id="490" r:id="rId4"/>
    <p:sldId id="488" r:id="rId5"/>
    <p:sldId id="493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38" autoAdjust="0"/>
    <p:restoredTop sz="94434" autoAdjust="0"/>
  </p:normalViewPr>
  <p:slideViewPr>
    <p:cSldViewPr>
      <p:cViewPr varScale="1">
        <p:scale>
          <a:sx n="74" d="100"/>
          <a:sy n="74" d="100"/>
        </p:scale>
        <p:origin x="10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</a:t>
            </a:r>
            <a:r>
              <a:rPr lang="fr-FR" altLang="fr-FR" kern="0" baseline="0" dirty="0" smtClean="0"/>
              <a:t>iadh </a:t>
            </a:r>
            <a:r>
              <a:rPr lang="fr-FR" altLang="fr-FR" kern="0" dirty="0" smtClean="0"/>
              <a:t>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Riadh</a:t>
            </a:r>
            <a:r>
              <a:rPr lang="fr-FR" sz="3600" b="1" dirty="0">
                <a:solidFill>
                  <a:srgbClr val="FFC000"/>
                </a:solidFill>
              </a:rPr>
              <a:t>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6016" y="5805264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28" y="5805264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17/12/2019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0048" y="5877272"/>
            <a:ext cx="734481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Maintien </a:t>
            </a:r>
            <a:r>
              <a:rPr lang="fr-FR" sz="1600" b="1" dirty="0" smtClean="0">
                <a:solidFill>
                  <a:srgbClr val="0070C0"/>
                </a:solidFill>
              </a:rPr>
              <a:t>d’une bouteille d’huile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friture entamée </a:t>
            </a:r>
            <a:r>
              <a:rPr lang="fr-FR" sz="1600" b="1" dirty="0" smtClean="0">
                <a:solidFill>
                  <a:srgbClr val="0070C0"/>
                </a:solidFill>
              </a:rPr>
              <a:t>à même le sol à coté des ustensiles de nettoyage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76450"/>
            <a:ext cx="763284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6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777686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Etiquette UHD </a:t>
            </a:r>
            <a:r>
              <a:rPr lang="fr-FR" sz="1600" b="1" dirty="0" smtClean="0">
                <a:solidFill>
                  <a:srgbClr val="0070C0"/>
                </a:solidFill>
              </a:rPr>
              <a:t>du fromage </a:t>
            </a:r>
            <a:r>
              <a:rPr lang="fr-FR" sz="1600" b="1" dirty="0" smtClean="0">
                <a:solidFill>
                  <a:srgbClr val="0070C0"/>
                </a:solidFill>
              </a:rPr>
              <a:t>Extra Gouda </a:t>
            </a:r>
            <a:r>
              <a:rPr lang="fr-FR" sz="1600" b="1" dirty="0" smtClean="0">
                <a:solidFill>
                  <a:srgbClr val="0070C0"/>
                </a:solidFill>
              </a:rPr>
              <a:t>avec </a:t>
            </a:r>
            <a:r>
              <a:rPr lang="fr-FR" sz="1600" b="1" dirty="0" smtClean="0">
                <a:solidFill>
                  <a:srgbClr val="0070C0"/>
                </a:solidFill>
              </a:rPr>
              <a:t>DE &amp; DLC illisibles.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Post datage du fromage Ricotta </a:t>
            </a:r>
            <a:r>
              <a:rPr lang="fr-FR" sz="1600" b="1" dirty="0" err="1" smtClean="0">
                <a:solidFill>
                  <a:srgbClr val="0070C0"/>
                </a:solidFill>
              </a:rPr>
              <a:t>Meriah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804423" y="1173589"/>
            <a:ext cx="4438811" cy="482453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l="42976"/>
          <a:stretch/>
        </p:blipFill>
        <p:spPr>
          <a:xfrm>
            <a:off x="5453747" y="1343913"/>
            <a:ext cx="3294717" cy="446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3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5949280"/>
            <a:ext cx="734481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Stockage des sacs de sucre au </a:t>
            </a:r>
            <a:r>
              <a:rPr lang="fr-FR" sz="1600" b="1" dirty="0" smtClean="0">
                <a:solidFill>
                  <a:srgbClr val="0070C0"/>
                </a:solidFill>
              </a:rPr>
              <a:t>laboratoire et sur des caisses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d</a:t>
            </a:r>
            <a:r>
              <a:rPr lang="fr-FR" sz="1600" b="1" dirty="0" smtClean="0">
                <a:solidFill>
                  <a:srgbClr val="0070C0"/>
                </a:solidFill>
              </a:rPr>
              <a:t>e produits laitiers.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85912"/>
            <a:ext cx="7200800" cy="421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86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00994" y="6093296"/>
            <a:ext cx="770485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Ecaillement de la peinture murale à coté du meuble PLS.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du revêtement du meuble PLS.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85" y="1340769"/>
            <a:ext cx="4104456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393809" y="1666635"/>
            <a:ext cx="4608511" cy="395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6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49036</TotalTime>
  <Words>88</Words>
  <Application>Microsoft Office PowerPoint</Application>
  <PresentationFormat>Affichage à l'écran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688</cp:revision>
  <cp:lastPrinted>2016-02-08T19:41:58Z</cp:lastPrinted>
  <dcterms:created xsi:type="dcterms:W3CDTF">2014-03-07T09:21:22Z</dcterms:created>
  <dcterms:modified xsi:type="dcterms:W3CDTF">2020-01-18T08:27:44Z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433286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S8.2.2</vt:lpwstr>
  </property>
</Properties>
</file>