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460" r:id="rId3"/>
    <p:sldId id="463" r:id="rId4"/>
    <p:sldId id="465" r:id="rId5"/>
    <p:sldId id="466" r:id="rId6"/>
    <p:sldId id="470" r:id="rId7"/>
    <p:sldId id="471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434" autoAdjust="0"/>
  </p:normalViewPr>
  <p:slideViewPr>
    <p:cSldViewPr>
      <p:cViewPr varScale="1">
        <p:scale>
          <a:sx n="74" d="100"/>
          <a:sy n="74" d="100"/>
        </p:scale>
        <p:origin x="120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29/07/2018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29/07/2018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R</a:t>
            </a:r>
            <a:r>
              <a:rPr lang="fr-FR" altLang="fr-FR" kern="0" baseline="0" dirty="0" err="1" smtClean="0"/>
              <a:t>iadh</a:t>
            </a:r>
            <a:r>
              <a:rPr lang="fr-FR" altLang="fr-FR" kern="0" baseline="0" dirty="0" smtClean="0"/>
              <a:t> </a:t>
            </a:r>
            <a:r>
              <a:rPr lang="fr-FR" altLang="fr-FR" kern="0" dirty="0" smtClean="0"/>
              <a:t>Sousse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Riadh</a:t>
            </a:r>
            <a:r>
              <a:rPr lang="fr-FR" sz="3600" b="1" dirty="0">
                <a:solidFill>
                  <a:srgbClr val="FFC000"/>
                </a:solidFill>
              </a:rPr>
              <a:t> Sousse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16016" y="5805264"/>
            <a:ext cx="3744415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Hatem KARAA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48128" y="5805264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12 juillet 2018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27584" y="5733256"/>
            <a:ext cx="763284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Traiteur/ boulangerie: </a:t>
            </a:r>
            <a:r>
              <a:rPr lang="fr-FR" dirty="0" smtClean="0"/>
              <a:t>La forme du distributeur à papier sèche mains n’est pas adaptée à celle du papier utilisé. Prévoir le changement de ces distributeurs à papier.</a:t>
            </a:r>
            <a:endParaRPr lang="fr-FR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268760"/>
            <a:ext cx="7771574" cy="4372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81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42129" y="5805264"/>
            <a:ext cx="769021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Volailles </a:t>
            </a:r>
            <a:r>
              <a:rPr lang="fr-FR" b="1" dirty="0" err="1" smtClean="0">
                <a:solidFill>
                  <a:srgbClr val="0070C0"/>
                </a:solidFill>
              </a:rPr>
              <a:t>trad</a:t>
            </a:r>
            <a:r>
              <a:rPr lang="fr-FR" b="1" dirty="0" smtClean="0">
                <a:solidFill>
                  <a:srgbClr val="0070C0"/>
                </a:solidFill>
              </a:rPr>
              <a:t>: </a:t>
            </a:r>
            <a:r>
              <a:rPr lang="fr-FR" dirty="0" smtClean="0"/>
              <a:t>Traces de rouilles sur les grilles d’extraction d’air du meuble froid.</a:t>
            </a:r>
            <a:endParaRPr lang="fr-FR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60767" y="1216662"/>
            <a:ext cx="7771574" cy="4372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40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561478" y="5832647"/>
            <a:ext cx="813690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</a:t>
            </a:r>
            <a:r>
              <a:rPr lang="fr-FR" dirty="0" smtClean="0"/>
              <a:t>pas de vérification à la thermosonde des températures à cœur .</a:t>
            </a:r>
            <a:endParaRPr lang="fr-FR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478" y="1460772"/>
            <a:ext cx="7770325" cy="437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44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971600" y="5877272"/>
            <a:ext cx="734481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fruits et légumes:</a:t>
            </a:r>
            <a:r>
              <a:rPr lang="fr-FR" b="1" dirty="0" smtClean="0"/>
              <a:t> </a:t>
            </a:r>
            <a:r>
              <a:rPr lang="fr-FR" dirty="0" smtClean="0"/>
              <a:t>remplacer le revêtement du sol de la chambre froide. </a:t>
            </a:r>
            <a:endParaRPr lang="fr-FR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12776"/>
            <a:ext cx="7164288" cy="4030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033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01332" y="5949280"/>
            <a:ext cx="734481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Olives / épices: </a:t>
            </a:r>
            <a:r>
              <a:rPr lang="fr-FR" b="1" dirty="0" smtClean="0">
                <a:solidFill>
                  <a:schemeClr val="bg1">
                    <a:lumMod val="10000"/>
                  </a:schemeClr>
                </a:solidFill>
              </a:rPr>
              <a:t>Revoir l’état du meuble de vente des olives et autres salaisons</a:t>
            </a:r>
            <a:r>
              <a:rPr lang="fr-FR" dirty="0" smtClean="0">
                <a:solidFill>
                  <a:schemeClr val="bg1">
                    <a:lumMod val="10000"/>
                  </a:schemeClr>
                </a:solidFill>
              </a:rPr>
              <a:t>.</a:t>
            </a:r>
            <a:endParaRPr lang="fr-FR" dirty="0">
              <a:solidFill>
                <a:schemeClr val="bg1">
                  <a:lumMod val="1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675" y="1556792"/>
            <a:ext cx="7357473" cy="4139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5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55237" y="6021288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 PGC: </a:t>
            </a:r>
            <a:r>
              <a:rPr lang="fr-FR" dirty="0" smtClean="0"/>
              <a:t>Revoir l’état du sol de la réserve.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379" y="1484784"/>
            <a:ext cx="7550995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41218</TotalTime>
  <Words>112</Words>
  <Application>Microsoft Office PowerPoint</Application>
  <PresentationFormat>On-screen Show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Hatem</cp:lastModifiedBy>
  <cp:revision>649</cp:revision>
  <cp:lastPrinted>2016-02-08T19:41:58Z</cp:lastPrinted>
  <dcterms:created xsi:type="dcterms:W3CDTF">2014-03-07T09:21:22Z</dcterms:created>
  <dcterms:modified xsi:type="dcterms:W3CDTF">2018-07-29T21:32:12Z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776087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