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460" r:id="rId3"/>
    <p:sldId id="463" r:id="rId4"/>
    <p:sldId id="465" r:id="rId5"/>
    <p:sldId id="466" r:id="rId6"/>
    <p:sldId id="470" r:id="rId7"/>
    <p:sldId id="471" r:id="rId8"/>
    <p:sldId id="475" r:id="rId9"/>
    <p:sldId id="477" r:id="rId10"/>
    <p:sldId id="478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02/06/2018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R</a:t>
            </a:r>
            <a:r>
              <a:rPr lang="fr-FR" altLang="fr-FR" kern="0" baseline="0" dirty="0" err="1" smtClean="0"/>
              <a:t>iadh</a:t>
            </a:r>
            <a:r>
              <a:rPr lang="fr-FR" altLang="fr-FR" kern="0" baseline="0" dirty="0" smtClean="0"/>
              <a:t> </a:t>
            </a:r>
            <a:r>
              <a:rPr lang="fr-FR" altLang="fr-FR" kern="0" dirty="0" smtClean="0"/>
              <a:t>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Riadh</a:t>
            </a:r>
            <a:r>
              <a:rPr lang="fr-FR" sz="3600" b="1" dirty="0">
                <a:solidFill>
                  <a:srgbClr val="FFC000"/>
                </a:solidFill>
              </a:rPr>
              <a:t> Sousse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6" y="5805264"/>
            <a:ext cx="3744415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128" y="5805264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29 Mai 2018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6093296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Utilisation des chariots clients pour le transport et le stockage des poubelles.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93" y="1340768"/>
            <a:ext cx="3147814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5733256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Traiteur/ boulangerie: </a:t>
            </a:r>
            <a:r>
              <a:rPr lang="fr-FR" dirty="0"/>
              <a:t>Le meuble d’exposition n’était pas correctement protégé.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2949792" cy="39330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589240"/>
            <a:ext cx="76902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Charcuteries et fromages: </a:t>
            </a:r>
            <a:r>
              <a:rPr lang="fr-FR" dirty="0"/>
              <a:t>Présence de 3 fromage blanc entamés et non identifiés.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06" y="1412776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61478" y="5832647"/>
            <a:ext cx="813690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épices: </a:t>
            </a:r>
            <a:r>
              <a:rPr lang="fr-FR" dirty="0"/>
              <a:t>12 récipients étaient dépourvus de louches. Veuillez mettre en place une louche pour chaque </a:t>
            </a:r>
            <a:r>
              <a:rPr lang="fr-FR" dirty="0" smtClean="0"/>
              <a:t>récipient.</a:t>
            </a:r>
          </a:p>
          <a:p>
            <a:r>
              <a:rPr lang="fr-FR" dirty="0" smtClean="0"/>
              <a:t>Les boules de harissa n’étaient pas identifiés. Assurer l’étiquetage.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3146556" cy="23599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84985"/>
            <a:ext cx="3396885" cy="23042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30" y="835837"/>
            <a:ext cx="3146556" cy="235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5085184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L'autocontrôle du nettoyage n’était pas quotidien pour tous les rayons.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76" y="1479546"/>
            <a:ext cx="3719452" cy="27895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5619" y="1020726"/>
            <a:ext cx="2784351" cy="37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5013176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</a:t>
            </a:r>
            <a:r>
              <a:rPr lang="fr-FR" dirty="0"/>
              <a:t>Le sol au niveau de la réception était ébréché. Stagnation d’eau en raison de l’état du sol.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2968"/>
            <a:ext cx="3744416" cy="28083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62968"/>
            <a:ext cx="370760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5237" y="6021288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</a:t>
            </a:r>
            <a:r>
              <a:rPr lang="fr-FR" dirty="0"/>
              <a:t>Assurer </a:t>
            </a:r>
            <a:r>
              <a:rPr lang="fr-FR" dirty="0" smtClean="0"/>
              <a:t>l’étanchéité </a:t>
            </a:r>
            <a:r>
              <a:rPr lang="fr-FR" dirty="0"/>
              <a:t>sous la porte de la </a:t>
            </a:r>
            <a:r>
              <a:rPr lang="fr-FR" dirty="0" smtClean="0"/>
              <a:t>réception.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57" y="1340768"/>
            <a:ext cx="5616624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65668" y="6021288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 PGC: </a:t>
            </a:r>
            <a:r>
              <a:rPr lang="fr-FR" dirty="0"/>
              <a:t>Les sacs de sucres étaient stockés sur des palettes en bois.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44" y="1031162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6093296"/>
            <a:ext cx="73448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dirty="0"/>
              <a:t>Présence de piqure de moisissure sur un morceau de fromage.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2895786" cy="38610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289578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41199</TotalTime>
  <Words>154</Words>
  <Application>Microsoft Office PowerPoint</Application>
  <PresentationFormat>Affichage à l'écran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646</cp:revision>
  <cp:lastPrinted>2016-02-08T19:41:58Z</cp:lastPrinted>
  <dcterms:created xsi:type="dcterms:W3CDTF">2014-03-07T09:21:22Z</dcterms:created>
  <dcterms:modified xsi:type="dcterms:W3CDTF">2018-06-02T09:08:23Z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776087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