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71" r:id="rId3"/>
    <p:sldId id="472" r:id="rId4"/>
    <p:sldId id="473" r:id="rId5"/>
    <p:sldId id="474" r:id="rId6"/>
    <p:sldId id="475" r:id="rId7"/>
    <p:sldId id="476" r:id="rId8"/>
    <p:sldId id="477" r:id="rId9"/>
    <p:sldId id="47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04/12/2018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04/12/2018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</a:t>
            </a:r>
            <a:r>
              <a:rPr lang="fr-FR" altLang="fr-FR" kern="0" baseline="0" dirty="0" smtClean="0"/>
              <a:t>iadh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présence de </a:t>
            </a:r>
            <a:r>
              <a:rPr lang="fr-FR" b="1" dirty="0" smtClean="0">
                <a:solidFill>
                  <a:srgbClr val="0070C0"/>
                </a:solidFill>
              </a:rPr>
              <a:t>moisissures </a:t>
            </a:r>
            <a:r>
              <a:rPr lang="fr-FR" b="1" dirty="0" smtClean="0">
                <a:solidFill>
                  <a:srgbClr val="0070C0"/>
                </a:solidFill>
              </a:rPr>
              <a:t>sur deux meules de fromage « gouda meriah et gouda </a:t>
            </a:r>
            <a:r>
              <a:rPr lang="fr-FR" b="1" dirty="0" err="1" smtClean="0">
                <a:solidFill>
                  <a:srgbClr val="0070C0"/>
                </a:solidFill>
              </a:rPr>
              <a:t>majestée</a:t>
            </a:r>
            <a:r>
              <a:rPr lang="fr-FR" b="1" dirty="0" smtClean="0">
                <a:solidFill>
                  <a:srgbClr val="0070C0"/>
                </a:solidFill>
              </a:rPr>
              <a:t> 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3" t="15350" r="10625" b="5900"/>
          <a:stretch/>
        </p:blipFill>
        <p:spPr>
          <a:xfrm>
            <a:off x="5004048" y="1425930"/>
            <a:ext cx="4032448" cy="331405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1"/>
          <a:stretch/>
        </p:blipFill>
        <p:spPr>
          <a:xfrm>
            <a:off x="158600" y="1425930"/>
            <a:ext cx="4644008" cy="331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587727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givre au niveau des deux meubles froids de stockage des rayons boucherie et charcuterie, fromage.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24801" r="6688" b="5900"/>
          <a:stretch/>
        </p:blipFill>
        <p:spPr>
          <a:xfrm>
            <a:off x="183912" y="1412776"/>
            <a:ext cx="4359757" cy="25922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3" t="25850" r="4327" b="4851"/>
          <a:stretch/>
        </p:blipFill>
        <p:spPr>
          <a:xfrm>
            <a:off x="4716017" y="1412776"/>
            <a:ext cx="410445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6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mettre en place les abats sous des égouttoirs lors de l’exposition.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8000" r="5901" b="11150"/>
          <a:stretch/>
        </p:blipFill>
        <p:spPr>
          <a:xfrm>
            <a:off x="1663349" y="1412776"/>
            <a:ext cx="5760640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7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jointure de la porte du meuble froid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5" t="4851" r="6688" b="8000"/>
          <a:stretch/>
        </p:blipFill>
        <p:spPr>
          <a:xfrm>
            <a:off x="1807365" y="1556792"/>
            <a:ext cx="568603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8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6" y="6021288"/>
            <a:ext cx="794921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d’exposition boucherie: la peinture du meuble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23414" y="988715"/>
            <a:ext cx="3840510" cy="5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la hotte était souillée.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597" y="1340768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FLEG, olives et épices: les boules de harissa et les morceaux de potiron n’étaient pas étiquetés.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8" t="16400" r="6688" b="6951"/>
          <a:stretch/>
        </p:blipFill>
        <p:spPr>
          <a:xfrm>
            <a:off x="4623860" y="1436463"/>
            <a:ext cx="4536504" cy="33123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8" t="6951" r="5900" b="5900"/>
          <a:stretch/>
        </p:blipFill>
        <p:spPr>
          <a:xfrm>
            <a:off x="240825" y="1436463"/>
            <a:ext cx="4270161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8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dates de fabrication des produits « biscuit diari, Essaada » et « biscuit chocolat, Essaada » étaient ilisibles.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8" t="5901" r="9051" b="10100"/>
          <a:stretch/>
        </p:blipFill>
        <p:spPr>
          <a:xfrm>
            <a:off x="4860032" y="1340768"/>
            <a:ext cx="4104456" cy="33167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3801" r="17713" b="4851"/>
          <a:stretch/>
        </p:blipFill>
        <p:spPr>
          <a:xfrm>
            <a:off x="323528" y="1340768"/>
            <a:ext cx="3685861" cy="330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41543</TotalTime>
  <Words>115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656</cp:revision>
  <cp:lastPrinted>2016-02-08T19:41:58Z</cp:lastPrinted>
  <dcterms:created xsi:type="dcterms:W3CDTF">2014-03-07T09:21:22Z</dcterms:created>
  <dcterms:modified xsi:type="dcterms:W3CDTF">2018-12-04T15:20:55Z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776087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