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463" r:id="rId3"/>
    <p:sldId id="460" r:id="rId4"/>
    <p:sldId id="450" r:id="rId5"/>
    <p:sldId id="461" r:id="rId6"/>
    <p:sldId id="462" r:id="rId7"/>
    <p:sldId id="451" r:id="rId8"/>
    <p:sldId id="465" r:id="rId9"/>
    <p:sldId id="466" r:id="rId10"/>
    <p:sldId id="455" r:id="rId11"/>
    <p:sldId id="464" r:id="rId12"/>
    <p:sldId id="456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R</a:t>
            </a:r>
            <a:r>
              <a:rPr lang="fr-FR" altLang="fr-FR" kern="0" baseline="0" dirty="0" err="1" smtClean="0"/>
              <a:t>iadh</a:t>
            </a:r>
            <a:r>
              <a:rPr lang="fr-FR" altLang="fr-FR" kern="0" baseline="0" dirty="0" smtClean="0"/>
              <a:t> </a:t>
            </a:r>
            <a:r>
              <a:rPr lang="fr-FR" altLang="fr-FR" kern="0" dirty="0" smtClean="0"/>
              <a:t>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Riadh</a:t>
            </a:r>
            <a:r>
              <a:rPr lang="fr-FR" sz="3600" b="1" dirty="0">
                <a:solidFill>
                  <a:srgbClr val="FFC000"/>
                </a:solidFill>
              </a:rPr>
              <a:t> Sousse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SLAIMI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14 Novembre 2017 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83918" cy="54452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44478" y="2852936"/>
            <a:ext cx="361595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Le linéaire des produits surgelés est en panne. </a:t>
            </a:r>
          </a:p>
        </p:txBody>
      </p:sp>
    </p:spTree>
    <p:extLst>
      <p:ext uri="{BB962C8B-B14F-4D97-AF65-F5344CB8AC3E}">
        <p14:creationId xmlns:p14="http://schemas.microsoft.com/office/powerpoint/2010/main" val="234474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300192" cy="472514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347864" y="2132856"/>
            <a:ext cx="3744416" cy="22322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 rot="4122465">
            <a:off x="1979712" y="4232328"/>
            <a:ext cx="1080120" cy="3017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568" y="6167045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Présence de piqûres de moisissures au niveau des meubles des yaourts</a:t>
            </a:r>
          </a:p>
        </p:txBody>
      </p:sp>
    </p:spTree>
    <p:extLst>
      <p:ext uri="{BB962C8B-B14F-4D97-AF65-F5344CB8AC3E}">
        <p14:creationId xmlns:p14="http://schemas.microsoft.com/office/powerpoint/2010/main" val="366927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8153"/>
            <a:ext cx="4029911" cy="537321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99592" y="1556792"/>
            <a:ext cx="2520280" cy="25202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 rot="19755287">
            <a:off x="2746204" y="3171421"/>
            <a:ext cx="432048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788024" y="2564904"/>
            <a:ext cx="367240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Rayon des épices : L'emplacement de la poubelle du rayon fruits et légumes à côté du meuble d'exposition des condiments provoque la contamination croisée entre les déchets et les produits exposés</a:t>
            </a:r>
          </a:p>
        </p:txBody>
      </p:sp>
    </p:spTree>
    <p:extLst>
      <p:ext uri="{BB962C8B-B14F-4D97-AF65-F5344CB8AC3E}">
        <p14:creationId xmlns:p14="http://schemas.microsoft.com/office/powerpoint/2010/main" val="200934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6012160" cy="450912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563888" y="2276872"/>
            <a:ext cx="1872208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 rot="5090371">
            <a:off x="2925964" y="4077072"/>
            <a:ext cx="1872208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0848" y="5949280"/>
            <a:ext cx="7819584" cy="65620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Fromagerie : Présence de deux boudins de charcuterie CHAHIA présentant un double étiquetage avec deux DLC différents </a:t>
            </a:r>
          </a:p>
        </p:txBody>
      </p:sp>
    </p:spTree>
    <p:extLst>
      <p:ext uri="{BB962C8B-B14F-4D97-AF65-F5344CB8AC3E}">
        <p14:creationId xmlns:p14="http://schemas.microsoft.com/office/powerpoint/2010/main" val="226940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832648" cy="43744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9612" y="5908630"/>
            <a:ext cx="705678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</a:t>
            </a:r>
            <a:r>
              <a:rPr lang="fr-FR" b="1" dirty="0">
                <a:solidFill>
                  <a:srgbClr val="0070C0"/>
                </a:solidFill>
              </a:rPr>
              <a:t>de réception : Le quai de réception des eaux minérales manquait d'</a:t>
            </a:r>
            <a:r>
              <a:rPr lang="fr-FR" b="1" dirty="0" err="1">
                <a:solidFill>
                  <a:srgbClr val="0070C0"/>
                </a:solidFill>
              </a:rPr>
              <a:t>étanchièté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1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104456" cy="54726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0" y="2060848"/>
            <a:ext cx="381642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Les produits du rayons épices et fruits (banane) sont stockés au niveau du rayon pâtisserie. La contamination croisée entre la matière première et les produits finis de pâtisserie est </a:t>
            </a:r>
            <a:r>
              <a:rPr lang="fr-FR" b="1" dirty="0" smtClean="0">
                <a:solidFill>
                  <a:srgbClr val="0070C0"/>
                </a:solidFill>
              </a:rPr>
              <a:t>accrue </a:t>
            </a:r>
            <a:r>
              <a:rPr lang="fr-FR" b="1" dirty="0">
                <a:solidFill>
                  <a:srgbClr val="0070C0"/>
                </a:solidFill>
              </a:rPr>
              <a:t>à ce niveau</a:t>
            </a:r>
          </a:p>
        </p:txBody>
      </p:sp>
    </p:spTree>
    <p:extLst>
      <p:ext uri="{BB962C8B-B14F-4D97-AF65-F5344CB8AC3E}">
        <p14:creationId xmlns:p14="http://schemas.microsoft.com/office/powerpoint/2010/main" val="156539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86" y="2348880"/>
            <a:ext cx="2736304" cy="36484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4446"/>
            <a:ext cx="3141830" cy="41891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32" y="1334446"/>
            <a:ext cx="3141830" cy="41891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La propreté du chariot et les plaques à pains n’étaient </a:t>
            </a:r>
            <a:r>
              <a:rPr lang="fr-FR" b="1" dirty="0" smtClean="0">
                <a:solidFill>
                  <a:srgbClr val="0070C0"/>
                </a:solidFill>
              </a:rPr>
              <a:t>pas satisfaisante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8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11910" cy="53492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88024" y="2492896"/>
            <a:ext cx="3672408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; La liste des ingrédients du </a:t>
            </a:r>
            <a:r>
              <a:rPr lang="fr-FR" b="1" dirty="0" err="1">
                <a:solidFill>
                  <a:srgbClr val="0070C0"/>
                </a:solidFill>
              </a:rPr>
              <a:t>kaak</a:t>
            </a:r>
            <a:r>
              <a:rPr lang="fr-FR" b="1" dirty="0">
                <a:solidFill>
                  <a:srgbClr val="0070C0"/>
                </a:solidFill>
              </a:rPr>
              <a:t> dattes (fournisseur: Société </a:t>
            </a:r>
            <a:r>
              <a:rPr lang="fr-FR" b="1" dirty="0" err="1">
                <a:solidFill>
                  <a:srgbClr val="0070C0"/>
                </a:solidFill>
              </a:rPr>
              <a:t>Essaada</a:t>
            </a:r>
            <a:r>
              <a:rPr lang="fr-FR" b="1" dirty="0">
                <a:solidFill>
                  <a:srgbClr val="0070C0"/>
                </a:solidFill>
              </a:rPr>
              <a:t> de Pâtisserie Tunisienne) ne mentionne pas l'existence du sésame présent dans le produit. La non-conformité est d'ordre réglementaire (AM:03/09/2008). Aviser le fournisseur sur cet écart. </a:t>
            </a:r>
          </a:p>
        </p:txBody>
      </p:sp>
    </p:spTree>
    <p:extLst>
      <p:ext uri="{BB962C8B-B14F-4D97-AF65-F5344CB8AC3E}">
        <p14:creationId xmlns:p14="http://schemas.microsoft.com/office/powerpoint/2010/main" val="150255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8152"/>
            <a:ext cx="5532107" cy="41490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0888"/>
            <a:ext cx="4722000" cy="3541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3528" y="6023029"/>
            <a:ext cx="81369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L'armoire des produits casses n'était pas propre, la surface au dessous était souillée. </a:t>
            </a:r>
          </a:p>
        </p:txBody>
      </p:sp>
    </p:spTree>
    <p:extLst>
      <p:ext uri="{BB962C8B-B14F-4D97-AF65-F5344CB8AC3E}">
        <p14:creationId xmlns:p14="http://schemas.microsoft.com/office/powerpoint/2010/main" val="37774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4011910" cy="53492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22671" y="2348880"/>
            <a:ext cx="356575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Les évaporateurs manquaient de propreté </a:t>
            </a:r>
          </a:p>
        </p:txBody>
      </p:sp>
    </p:spTree>
    <p:extLst>
      <p:ext uri="{BB962C8B-B14F-4D97-AF65-F5344CB8AC3E}">
        <p14:creationId xmlns:p14="http://schemas.microsoft.com/office/powerpoint/2010/main" val="373889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3868529" cy="29013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0" y="1352463"/>
            <a:ext cx="3852936" cy="288970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19002136">
            <a:off x="4855070" y="2008143"/>
            <a:ext cx="3137544" cy="136304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5234272">
            <a:off x="1506440" y="2069021"/>
            <a:ext cx="864096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776" y="4925931"/>
            <a:ext cx="42402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Les portes étiquettes sont usées</a:t>
            </a:r>
          </a:p>
        </p:txBody>
      </p:sp>
    </p:spTree>
    <p:extLst>
      <p:ext uri="{BB962C8B-B14F-4D97-AF65-F5344CB8AC3E}">
        <p14:creationId xmlns:p14="http://schemas.microsoft.com/office/powerpoint/2010/main" val="4139781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40976</TotalTime>
  <Words>224</Words>
  <Application>Microsoft Office PowerPoint</Application>
  <PresentationFormat>Affichage à l'écran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626</cp:revision>
  <cp:lastPrinted>2016-02-08T19:41:58Z</cp:lastPrinted>
  <dcterms:created xsi:type="dcterms:W3CDTF">2014-03-07T09:21:22Z</dcterms:created>
  <dcterms:modified xsi:type="dcterms:W3CDTF">2017-11-20T08:12:07Z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