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  <p:sldId id="275" r:id="rId9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03/08/2017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03/08/2017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Riadh</a:t>
            </a:r>
            <a:r>
              <a:rPr lang="fr-FR" altLang="fr-FR" kern="0" dirty="0" smtClean="0"/>
              <a:t> Sousse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CM Riadh Sousse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 KARAA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28184" y="5733256"/>
            <a:ext cx="2088232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31 juillet 2017 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472083" y="-23385"/>
            <a:ext cx="4248473" cy="7552843"/>
          </a:xfrm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827088" y="6092825"/>
            <a:ext cx="7273925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b="1" u="sng" dirty="0">
                <a:solidFill>
                  <a:srgbClr val="0070C0"/>
                </a:solidFill>
                <a:latin typeface="Century Gothic" panose="020B0502020202020204" pitchFamily="34" charset="0"/>
              </a:rPr>
              <a:t>PLS</a:t>
            </a:r>
            <a:r>
              <a:rPr lang="fr-FR" altLang="fr-FR" b="1" dirty="0">
                <a:solidFill>
                  <a:srgbClr val="0070C0"/>
                </a:solidFill>
                <a:latin typeface="Century Gothic" panose="020B0502020202020204" pitchFamily="34" charset="0"/>
              </a:rPr>
              <a:t>: décollement de la 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peinture des plateaux du linéaire produits </a:t>
            </a:r>
            <a:r>
              <a:rPr lang="fr-FR" altLang="fr-FR" b="1" dirty="0">
                <a:solidFill>
                  <a:srgbClr val="0070C0"/>
                </a:solidFill>
                <a:latin typeface="Century Gothic" panose="020B0502020202020204" pitchFamily="34" charset="0"/>
              </a:rPr>
              <a:t>laitiers.</a:t>
            </a:r>
          </a:p>
        </p:txBody>
      </p:sp>
    </p:spTree>
    <p:extLst>
      <p:ext uri="{BB962C8B-B14F-4D97-AF65-F5344CB8AC3E}">
        <p14:creationId xmlns:p14="http://schemas.microsoft.com/office/powerpoint/2010/main" val="474976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51448" y="-123397"/>
            <a:ext cx="4320479" cy="7680855"/>
          </a:xfrm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827088" y="6092825"/>
            <a:ext cx="7273925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b="1" u="sng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Terminal de cuisson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: Renforcer les opérations de nettoyage en dessous des tables.</a:t>
            </a:r>
            <a:endParaRPr lang="fr-FR" altLang="fr-FR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4683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827088" y="6092825"/>
            <a:ext cx="7273925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b="1" u="sng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Terminal de cuisson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: Renforcer les opérations de nettoyage au dessus du four.</a:t>
            </a:r>
            <a:endParaRPr lang="fr-FR" altLang="fr-FR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6799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827088" y="6092825"/>
            <a:ext cx="7273925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b="1" u="sng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Terminal de cuisson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: Renforcer les opérations de nettoyage au dessus de l’armoire UV.</a:t>
            </a:r>
            <a:endParaRPr lang="fr-FR" altLang="fr-FR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8640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827088" y="6092825"/>
            <a:ext cx="7273925" cy="369332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b="1" u="sng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PGC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: Ne plus poser les sacs de sucre à même le sol.</a:t>
            </a:r>
            <a:endParaRPr lang="fr-FR" altLang="fr-FR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259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827088" y="6092825"/>
            <a:ext cx="7273925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b="1" u="sng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Rayon fruits et légumes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: Remplacer le revêtement sol de la chambre froide </a:t>
            </a:r>
            <a:r>
              <a:rPr lang="fr-FR" altLang="fr-FR" b="1" dirty="0" err="1" smtClean="0">
                <a:solidFill>
                  <a:srgbClr val="0070C0"/>
                </a:solidFill>
                <a:latin typeface="Century Gothic" panose="020B0502020202020204" pitchFamily="34" charset="0"/>
              </a:rPr>
              <a:t>fleg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/ olives épices.</a:t>
            </a:r>
            <a:endParaRPr lang="fr-FR" altLang="fr-FR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6825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423447" y="-23386"/>
            <a:ext cx="4248472" cy="7552841"/>
          </a:xfrm>
        </p:spPr>
      </p:pic>
      <p:sp>
        <p:nvSpPr>
          <p:cNvPr id="4" name="ZoneTexte 3"/>
          <p:cNvSpPr txBox="1">
            <a:spLocks noChangeArrowheads="1"/>
          </p:cNvSpPr>
          <p:nvPr/>
        </p:nvSpPr>
        <p:spPr bwMode="auto">
          <a:xfrm>
            <a:off x="827088" y="6092825"/>
            <a:ext cx="7273925" cy="646331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fr-FR" altLang="fr-FR" b="1" u="sng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Aire </a:t>
            </a:r>
            <a:r>
              <a:rPr lang="fr-FR" altLang="fr-FR" b="1" u="sng" smtClean="0">
                <a:solidFill>
                  <a:srgbClr val="0070C0"/>
                </a:solidFill>
                <a:latin typeface="Century Gothic" panose="020B0502020202020204" pitchFamily="34" charset="0"/>
              </a:rPr>
              <a:t>de réception</a:t>
            </a:r>
            <a:r>
              <a:rPr lang="fr-FR" altLang="fr-FR" b="1" smtClean="0">
                <a:solidFill>
                  <a:srgbClr val="0070C0"/>
                </a:solidFill>
                <a:latin typeface="Century Gothic" panose="020B0502020202020204" pitchFamily="34" charset="0"/>
              </a:rPr>
              <a:t>: </a:t>
            </a:r>
            <a:r>
              <a:rPr lang="fr-FR" altLang="fr-FR" b="1" dirty="0" smtClean="0">
                <a:solidFill>
                  <a:srgbClr val="0070C0"/>
                </a:solidFill>
                <a:latin typeface="Century Gothic" panose="020B0502020202020204" pitchFamily="34" charset="0"/>
              </a:rPr>
              <a:t>Prévoir la protection du siphon placé au niveau de l’aire de réception.</a:t>
            </a:r>
            <a:endParaRPr lang="fr-FR" altLang="fr-FR" b="1" dirty="0">
              <a:solidFill>
                <a:srgbClr val="0070C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197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37177</TotalTime>
  <Words>118</Words>
  <Application>Microsoft Office PowerPoint</Application>
  <PresentationFormat>On-screen Show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Tempus Sans ITC</vt:lpstr>
      <vt:lpstr>Wingdings</vt:lpstr>
      <vt:lpstr>Thème1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Hatem</cp:lastModifiedBy>
  <cp:revision>454</cp:revision>
  <cp:lastPrinted>2016-02-08T19:41:58Z</cp:lastPrinted>
  <dcterms:created xsi:type="dcterms:W3CDTF">2014-03-07T09:21:22Z</dcterms:created>
  <dcterms:modified xsi:type="dcterms:W3CDTF">2017-08-03T21:39:57Z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