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8" r:id="rId2"/>
    <p:sldId id="346" r:id="rId3"/>
    <p:sldId id="360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02/04/2017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02/04/2017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smtClean="0"/>
              <a:t>Riadh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smtClean="0">
                <a:solidFill>
                  <a:srgbClr val="FFC000"/>
                </a:solidFill>
              </a:rPr>
              <a:t>Riadh  Sousse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43383" y="5769676"/>
            <a:ext cx="194797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24 </a:t>
            </a:r>
            <a:r>
              <a:rPr lang="fr-FR" b="1" dirty="0" smtClean="0">
                <a:solidFill>
                  <a:srgbClr val="000000"/>
                </a:solidFill>
              </a:rPr>
              <a:t>mars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5805264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Linéaire PLS:</a:t>
            </a:r>
            <a:r>
              <a:rPr lang="fr-FR" altLang="fr-FR" b="1" dirty="0" smtClean="0">
                <a:solidFill>
                  <a:srgbClr val="0070C0"/>
                </a:solidFill>
              </a:rPr>
              <a:t> Meuble crèmerie trop encombré.</a:t>
            </a:r>
          </a:p>
          <a:p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270" y="1484784"/>
            <a:ext cx="7423012" cy="417646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78749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Rayon fruits et légumes:</a:t>
            </a:r>
            <a:r>
              <a:rPr lang="fr-FR" altLang="fr-FR" b="1" dirty="0" smtClean="0">
                <a:solidFill>
                  <a:srgbClr val="0070C0"/>
                </a:solidFill>
              </a:rPr>
              <a:t> caisse cassée et présentée au rayon</a:t>
            </a:r>
          </a:p>
          <a:p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578" y="1412776"/>
            <a:ext cx="7417197" cy="4173192"/>
          </a:xfrm>
        </p:spPr>
      </p:pic>
    </p:spTree>
    <p:extLst>
      <p:ext uri="{BB962C8B-B14F-4D97-AF65-F5344CB8AC3E}">
        <p14:creationId xmlns:p14="http://schemas.microsoft.com/office/powerpoint/2010/main" val="781392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11643</TotalTime>
  <Words>33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282</cp:revision>
  <cp:lastPrinted>2016-02-08T19:41:58Z</cp:lastPrinted>
  <dcterms:created xsi:type="dcterms:W3CDTF">2014-03-07T09:21:22Z</dcterms:created>
  <dcterms:modified xsi:type="dcterms:W3CDTF">2017-04-02T07:48:57Z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