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68" r:id="rId2"/>
    <p:sldId id="287" r:id="rId3"/>
    <p:sldId id="288" r:id="rId4"/>
    <p:sldId id="295" r:id="rId5"/>
    <p:sldId id="294" r:id="rId6"/>
    <p:sldId id="289" r:id="rId7"/>
    <p:sldId id="290" r:id="rId8"/>
    <p:sldId id="291" r:id="rId9"/>
    <p:sldId id="293" r:id="rId10"/>
    <p:sldId id="296" r:id="rId11"/>
    <p:sldId id="297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298" r:id="rId21"/>
    <p:sldId id="285" r:id="rId22"/>
    <p:sldId id="292" r:id="rId2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578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15/03/2019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3295" y="5746593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Boucherie: Présence de 2 barquettes du produit "steak de dinde" dont la DLC était le 16/03/19.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5"/>
            <a:ext cx="3363838" cy="44851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56" y="1412776"/>
            <a:ext cx="3363837" cy="448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37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10144" y="6021288"/>
            <a:ext cx="633670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balisage était seulement en </a:t>
            </a:r>
            <a:r>
              <a:rPr lang="fr-FR" sz="1600" b="1" dirty="0" smtClean="0">
                <a:solidFill>
                  <a:srgbClr val="0070C0"/>
                </a:solidFill>
              </a:rPr>
              <a:t>langue </a:t>
            </a:r>
            <a:r>
              <a:rPr lang="fr-FR" sz="1600" b="1" dirty="0" smtClean="0">
                <a:solidFill>
                  <a:srgbClr val="0070C0"/>
                </a:solidFill>
              </a:rPr>
              <a:t>française.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422" y="980728"/>
            <a:ext cx="5916149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4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78196" y="5949280"/>
            <a:ext cx="5400599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FLEG: Les dattes préemballés n'étaient pas étiquetés.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422" y="1268760"/>
            <a:ext cx="5916149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28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2073" y="6021288"/>
            <a:ext cx="76328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Veuillez mettre en place une louche pour chaque produit.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41" y="1484784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0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229200"/>
            <a:ext cx="7357811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suivi et enregistrement des températures de la chaine du froid pour les rayons olives, épices et FLEG n’était pas réalisé le 26, 27 et 28 février 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7997" y="709262"/>
            <a:ext cx="3356992" cy="447598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84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4081" y="6021288"/>
            <a:ext cx="748883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givre au niveau des meubles froids d’exposition des glaces.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77" y="1196752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66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80526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PGC: Présence d'une boite de conserve " CHICOREE LEROUX" dont les 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 étaient absents.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363" y="1484784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2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6093296"/>
            <a:ext cx="662473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sol était ébréché au niveau de la réserve PGC et la réception.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68760"/>
            <a:ext cx="3453848" cy="460513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68760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80083" y="6165304"/>
            <a:ext cx="53968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Les bennes à ordure étaient maintenue à l'extérieur.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574" y="1412776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distributeur savon liquide et papier essuie mains dans la salle de pause.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558" y="1052736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3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15616" y="5805264"/>
            <a:ext cx="698477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</a:t>
            </a:r>
            <a:r>
              <a:rPr lang="fr-FR" sz="1600" b="1" dirty="0" smtClean="0">
                <a:solidFill>
                  <a:srgbClr val="0070C0"/>
                </a:solidFill>
              </a:rPr>
              <a:t>Présence </a:t>
            </a:r>
            <a:r>
              <a:rPr lang="fr-FR" sz="1600" b="1" dirty="0" smtClean="0">
                <a:solidFill>
                  <a:srgbClr val="0070C0"/>
                </a:solidFill>
              </a:rPr>
              <a:t>de 5 morceaux de fromage et 2 </a:t>
            </a:r>
            <a:r>
              <a:rPr lang="fr-FR" sz="1600" b="1" dirty="0" smtClean="0">
                <a:solidFill>
                  <a:srgbClr val="0070C0"/>
                </a:solidFill>
              </a:rPr>
              <a:t>charcuteries </a:t>
            </a:r>
            <a:r>
              <a:rPr lang="fr-FR" sz="1600" b="1" dirty="0" smtClean="0">
                <a:solidFill>
                  <a:srgbClr val="0070C0"/>
                </a:solidFill>
              </a:rPr>
              <a:t>entamés et non identifiés.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535" y="1512077"/>
            <a:ext cx="3003798" cy="40050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12077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9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 sol était ébréché à l’entrée des CF (-) poissonnerie et CF(-) traiteur.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84783"/>
            <a:ext cx="3363838" cy="448511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3"/>
            <a:ext cx="3384376" cy="45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0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distributeurs savon liquide au niveau des rayons poissonnerie, fromages charcuteries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et boucherie étaient démontés.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901" y="1318456"/>
            <a:ext cx="3291830" cy="40770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950" r="36000"/>
          <a:stretch/>
        </p:blipFill>
        <p:spPr>
          <a:xfrm>
            <a:off x="755576" y="1318455"/>
            <a:ext cx="3744416" cy="398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56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38237" y="6237312"/>
            <a:ext cx="468052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pédales poubelles au niveau de la boucherie et du rayon FLEG étaient rompues.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3435846" cy="4581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449887" cy="459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2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1560" y="5949280"/>
            <a:ext cx="8103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Dépassement </a:t>
            </a:r>
            <a:r>
              <a:rPr lang="fr-FR" sz="1600" b="1" dirty="0">
                <a:solidFill>
                  <a:srgbClr val="0070C0"/>
                </a:solidFill>
              </a:rPr>
              <a:t>des durée de vie des produits. Nous rappelons que la durée de vie des </a:t>
            </a:r>
            <a:r>
              <a:rPr lang="fr-FR" sz="1600" b="1" dirty="0" smtClean="0">
                <a:solidFill>
                  <a:srgbClr val="0070C0"/>
                </a:solidFill>
              </a:rPr>
              <a:t>jambon </a:t>
            </a:r>
            <a:r>
              <a:rPr lang="fr-FR" sz="1600" b="1" dirty="0">
                <a:solidFill>
                  <a:srgbClr val="0070C0"/>
                </a:solidFill>
              </a:rPr>
              <a:t>est de jour d'ouverture +15.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551" y="1333529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7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Absence du suivi et de l'enregistrement des températures à cœur du meuble réfrigéré pour le mois de mars.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495" y="836712"/>
            <a:ext cx="6780003" cy="508500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5436096" y="1628800"/>
            <a:ext cx="792088" cy="165618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58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Charcuterie/fromage: Présence d'une vitre dans le meuble d'exposition des produits (charcuterie) fixée avec du </a:t>
            </a:r>
            <a:r>
              <a:rPr lang="fr-FR" sz="1600" b="1" dirty="0" smtClean="0">
                <a:solidFill>
                  <a:srgbClr val="0070C0"/>
                </a:solidFill>
              </a:rPr>
              <a:t>ruban adhésif.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554" y="836712"/>
            <a:ext cx="3795886" cy="5061181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059832" y="2636912"/>
            <a:ext cx="2232248" cy="23762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89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Présence d'un </a:t>
            </a:r>
            <a:r>
              <a:rPr lang="fr-FR" sz="1600" b="1" dirty="0" smtClean="0">
                <a:solidFill>
                  <a:srgbClr val="0070C0"/>
                </a:solidFill>
              </a:rPr>
              <a:t>mitigeur </a:t>
            </a:r>
            <a:r>
              <a:rPr lang="fr-FR" sz="1600" b="1" dirty="0">
                <a:solidFill>
                  <a:srgbClr val="0070C0"/>
                </a:solidFill>
              </a:rPr>
              <a:t>mal fixé au niveau du système 3 bacs dans le </a:t>
            </a:r>
            <a:r>
              <a:rPr lang="fr-FR" sz="1600" b="1" dirty="0" smtClean="0">
                <a:solidFill>
                  <a:srgbClr val="0070C0"/>
                </a:solidFill>
              </a:rPr>
              <a:t>laboratoire traiteur.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551" y="1196752"/>
            <a:ext cx="3528392" cy="470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51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grilles d’aération de l’évaporateur au niveau du laboratoire étaient souillés.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68931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165304"/>
            <a:ext cx="735781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meubles d’exposition des produits à température ambiante n’étaient pas bien protégés.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20318"/>
            <a:ext cx="2733768" cy="36450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20318"/>
            <a:ext cx="2733768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6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46149" y="6453336"/>
            <a:ext cx="6366211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</a:t>
            </a:r>
            <a:r>
              <a:rPr lang="fr-FR" sz="1600" b="1" dirty="0" err="1" smtClean="0">
                <a:solidFill>
                  <a:srgbClr val="0070C0"/>
                </a:solidFill>
              </a:rPr>
              <a:t>Réemballage</a:t>
            </a:r>
            <a:r>
              <a:rPr lang="fr-FR" sz="1600" b="1" dirty="0" smtClean="0">
                <a:solidFill>
                  <a:srgbClr val="0070C0"/>
                </a:solidFill>
              </a:rPr>
              <a:t> du produit haut de cuisse de poulet.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269" y="836712"/>
            <a:ext cx="4104456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88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11716</TotalTime>
  <Words>353</Words>
  <Application>Microsoft Office PowerPoint</Application>
  <PresentationFormat>Affichage à l'écran (4:3)</PresentationFormat>
  <Paragraphs>25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296</cp:revision>
  <cp:lastPrinted>2016-02-08T19:41:58Z</cp:lastPrinted>
  <dcterms:created xsi:type="dcterms:W3CDTF">2014-03-07T09:21:22Z</dcterms:created>
  <dcterms:modified xsi:type="dcterms:W3CDTF">2019-03-20T19:36:31Z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