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8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11/12/2019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11/12/2019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Siliana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2.wdp" Type="http://schemas.microsoft.com/office/2007/relationships/hdphoto"/><Relationship Id="rId4" Target="../media/image5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4.wdp" Type="http://schemas.microsoft.com/office/2007/relationships/hdphoto"/><Relationship Id="rId4" Target="../media/image7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hdphoto5.wdp" Type="http://schemas.microsoft.com/office/2007/relationships/hdphoto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hdphoto6.wdp" Type="http://schemas.microsoft.com/office/2007/relationships/hdphoto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7.wdp" Type="http://schemas.microsoft.com/office/2007/relationships/hdphoto"/><Relationship Id="rId4" Target="../media/image14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smtClean="0">
                <a:solidFill>
                  <a:srgbClr val="FFC000"/>
                </a:solidFill>
              </a:rPr>
              <a:t>Siliana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580" y="576967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05</a:t>
            </a:r>
            <a:r>
              <a:rPr lang="fr-FR" b="1" dirty="0" smtClean="0">
                <a:solidFill>
                  <a:srgbClr val="000000"/>
                </a:solidFill>
              </a:rPr>
              <a:t>/12/2019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6045" y="5746593"/>
            <a:ext cx="244490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156012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Utilisation d'un détergent non homologué par UHD.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"/>
          <a:stretch/>
        </p:blipFill>
        <p:spPr>
          <a:xfrm>
            <a:off x="2727156" y="1412776"/>
            <a:ext cx="368969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1346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5949280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Traiteur: meuble d’exposition non propre.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Température de stockage du meuble froid élevé (12,4°C)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"/>
          <a:stretch/>
        </p:blipFill>
        <p:spPr>
          <a:xfrm>
            <a:off x="107504" y="1340768"/>
            <a:ext cx="3863229" cy="20882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" r="88"/>
          <a:stretch/>
        </p:blipFill>
        <p:spPr>
          <a:xfrm>
            <a:off x="4211960" y="1340768"/>
            <a:ext cx="4158064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9830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156012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Traiteur: </a:t>
            </a:r>
            <a:r>
              <a:rPr b="1" dirty="0" lang="fr-FR">
                <a:solidFill>
                  <a:srgbClr val="0070C0"/>
                </a:solidFill>
              </a:rPr>
              <a:t>m</a:t>
            </a:r>
            <a:r>
              <a:rPr b="1" dirty="0" lang="fr-FR" smtClean="0">
                <a:solidFill>
                  <a:srgbClr val="0070C0"/>
                </a:solidFill>
              </a:rPr>
              <a:t>anque </a:t>
            </a:r>
            <a:r>
              <a:rPr b="1" dirty="0" lang="fr-FR">
                <a:solidFill>
                  <a:srgbClr val="0070C0"/>
                </a:solidFill>
              </a:rPr>
              <a:t>de propreté de l'espace sous le système 3 bacs. 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196752"/>
            <a:ext cx="4716948" cy="34563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92080" y="1196752"/>
            <a:ext cx="2808312" cy="42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823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156012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Traiteur: </a:t>
            </a:r>
            <a:r>
              <a:rPr b="1" dirty="0" lang="fr-FR" smtClean="0">
                <a:solidFill>
                  <a:srgbClr val="0070C0"/>
                </a:solidFill>
              </a:rPr>
              <a:t>manque </a:t>
            </a:r>
            <a:r>
              <a:rPr b="1" dirty="0" lang="fr-FR">
                <a:solidFill>
                  <a:srgbClr val="0070C0"/>
                </a:solidFill>
              </a:rPr>
              <a:t>de protection des meubles d'exposition.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/>
          <a:stretch/>
        </p:blipFill>
        <p:spPr>
          <a:xfrm>
            <a:off x="4383915" y="1556792"/>
            <a:ext cx="4104456" cy="37837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/>
          <a:stretch/>
        </p:blipFill>
        <p:spPr>
          <a:xfrm>
            <a:off x="251520" y="1556792"/>
            <a:ext cx="3567773" cy="356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0980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5949280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FLEG: </a:t>
            </a:r>
            <a:r>
              <a:rPr b="1" dirty="0" lang="fr-FR" smtClean="0">
                <a:solidFill>
                  <a:srgbClr val="0070C0"/>
                </a:solidFill>
              </a:rPr>
              <a:t>les </a:t>
            </a:r>
            <a:r>
              <a:rPr b="1" dirty="0" lang="fr-FR">
                <a:solidFill>
                  <a:srgbClr val="0070C0"/>
                </a:solidFill>
              </a:rPr>
              <a:t>mentions légales (DF et DLC) étaient effacés sur certains paquets de dattes (Twareg).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7504" y="1344698"/>
            <a:ext cx="5272071" cy="34113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557157" y="1340768"/>
            <a:ext cx="2916655" cy="22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5693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093296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présence </a:t>
            </a:r>
            <a:r>
              <a:rPr lang="fr-FR" b="1" dirty="0">
                <a:solidFill>
                  <a:srgbClr val="0070C0"/>
                </a:solidFill>
              </a:rPr>
              <a:t>excessive de givre au niveau des meubles de glaces négatives.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08" y="1700808"/>
            <a:ext cx="3899925" cy="292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899926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5037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Charcuterie/fromage: les corbeilles utilisées pour l'exposition des fromages étaient souillés par les moisissures.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"/>
          <a:stretch/>
        </p:blipFill>
        <p:spPr>
          <a:xfrm>
            <a:off x="102802" y="1257401"/>
            <a:ext cx="4325182" cy="24342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" r="81"/>
          <a:stretch/>
        </p:blipFill>
        <p:spPr>
          <a:xfrm>
            <a:off x="3437222" y="2708920"/>
            <a:ext cx="502321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5810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68536" y="6093296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Charcuterie/fromage: le </a:t>
            </a:r>
            <a:r>
              <a:rPr b="1" dirty="0" lang="fr-FR">
                <a:solidFill>
                  <a:srgbClr val="0070C0"/>
                </a:solidFill>
              </a:rPr>
              <a:t>pot de "Ricotta Kaiser" entamé n'était pas identifié.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"/>
          <a:stretch/>
        </p:blipFill>
        <p:spPr>
          <a:xfrm>
            <a:off x="107504" y="1340768"/>
            <a:ext cx="4449464" cy="28803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"/>
          <a:stretch/>
        </p:blipFill>
        <p:spPr>
          <a:xfrm>
            <a:off x="4601761" y="1196752"/>
            <a:ext cx="439248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7666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021288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Boucherie et charcuterie/fromage: les poubelles portent des pédales endommagés.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"/>
          <a:stretch/>
        </p:blipFill>
        <p:spPr>
          <a:xfrm>
            <a:off x="683569" y="1556792"/>
            <a:ext cx="3271974" cy="39990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23825" y="1556792"/>
            <a:ext cx="390761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3579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6156012"/>
            <a:ext cx="806489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charcuterie/fromage</a:t>
            </a:r>
            <a:r>
              <a:rPr b="1" dirty="0" lang="fr-FR">
                <a:solidFill>
                  <a:srgbClr val="0070C0"/>
                </a:solidFill>
              </a:rPr>
              <a:t>: </a:t>
            </a:r>
            <a:r>
              <a:rPr b="1" dirty="0" lang="fr-FR" smtClean="0">
                <a:solidFill>
                  <a:srgbClr val="0070C0"/>
                </a:solidFill>
              </a:rPr>
              <a:t>manque de propreté du meuble de rangement.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"/>
          <a:stretch/>
        </p:blipFill>
        <p:spPr>
          <a:xfrm>
            <a:off x="1600250" y="1412776"/>
            <a:ext cx="5943502" cy="44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3277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228020"/>
            <a:ext cx="8280919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Boucherie/poissonnerie: les douchettes des plonges étaient démontées.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27584" y="1196752"/>
            <a:ext cx="2873423" cy="47890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479737" cy="46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4803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021288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FLEG: </a:t>
            </a:r>
            <a:r>
              <a:rPr b="1" dirty="0" lang="fr-FR" smtClean="0">
                <a:solidFill>
                  <a:srgbClr val="0070C0"/>
                </a:solidFill>
              </a:rPr>
              <a:t>les </a:t>
            </a:r>
            <a:r>
              <a:rPr b="1" dirty="0" lang="fr-FR">
                <a:solidFill>
                  <a:srgbClr val="0070C0"/>
                </a:solidFill>
              </a:rPr>
              <a:t>palettes de stockage étaient souillées</a:t>
            </a:r>
            <a:r>
              <a:rPr b="1" dirty="0" lang="fr-FR" smtClean="0">
                <a:solidFill>
                  <a:srgbClr val="0070C0"/>
                </a:solidFill>
              </a:rPr>
              <a:t>.</a:t>
            </a:r>
          </a:p>
          <a:p>
            <a:r>
              <a:rPr b="1" dirty="0" lang="fr-FR">
                <a:solidFill>
                  <a:srgbClr val="0070C0"/>
                </a:solidFill>
              </a:rPr>
              <a:t>Stockage d'un carton de kiwi dans la chambre froide.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" r="28"/>
          <a:stretch/>
        </p:blipFill>
        <p:spPr>
          <a:xfrm>
            <a:off x="827584" y="1700808"/>
            <a:ext cx="3225690" cy="3600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"/>
          <a:stretch/>
        </p:blipFill>
        <p:spPr>
          <a:xfrm>
            <a:off x="4605530" y="1700808"/>
            <a:ext cx="391052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293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5949280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Boucherie (meuble TRAD): </a:t>
            </a:r>
            <a:r>
              <a:rPr b="1" dirty="0" lang="fr-FR">
                <a:solidFill>
                  <a:srgbClr val="0070C0"/>
                </a:solidFill>
              </a:rPr>
              <a:t>les abats étaient exposés sans la mise en place des égouttoirs.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" r="85"/>
          <a:stretch/>
        </p:blipFill>
        <p:spPr>
          <a:xfrm>
            <a:off x="467544" y="1264288"/>
            <a:ext cx="3168352" cy="38289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84862" y="1268760"/>
            <a:ext cx="370501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1665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805264"/>
            <a:ext cx="914399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Boucherie (TRAD): </a:t>
            </a:r>
            <a:r>
              <a:rPr b="1" dirty="0" lang="fr-FR">
                <a:solidFill>
                  <a:srgbClr val="0070C0"/>
                </a:solidFill>
              </a:rPr>
              <a:t>la température à cœur mesurée de l'escalope était à 6,2°C</a:t>
            </a:r>
            <a:r>
              <a:rPr b="1" dirty="0" lang="fr-FR" smtClean="0">
                <a:solidFill>
                  <a:srgbClr val="0070C0"/>
                </a:solidFill>
              </a:rPr>
              <a:t>.</a:t>
            </a:r>
          </a:p>
          <a:p>
            <a:r>
              <a:rPr b="1" dirty="0" lang="fr-FR">
                <a:solidFill>
                  <a:srgbClr val="0070C0"/>
                </a:solidFill>
              </a:rPr>
              <a:t>Le meuble d'exposition et la vitre séparatrice manquaient de propreté.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" r="49"/>
          <a:stretch/>
        </p:blipFill>
        <p:spPr>
          <a:xfrm>
            <a:off x="251520" y="1421396"/>
            <a:ext cx="3858392" cy="38164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>
            <a:off x="4932040" y="1421396"/>
            <a:ext cx="351254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8314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11849</TotalTime>
  <Words>212</Words>
  <Application>Microsoft Office PowerPoint</Application>
  <PresentationFormat>Affichage à l'écran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318</cp:revision>
  <cp:lastPrinted>2016-02-08T19:41:58Z</cp:lastPrinted>
  <dcterms:created xsi:type="dcterms:W3CDTF">2014-03-07T09:21:22Z</dcterms:created>
  <dcterms:modified xsi:type="dcterms:W3CDTF">2019-12-11T20:49:06Z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1544183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