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292" r:id="rId3"/>
    <p:sldId id="293" r:id="rId4"/>
    <p:sldId id="294" r:id="rId5"/>
    <p:sldId id="295" r:id="rId6"/>
    <p:sldId id="296" r:id="rId7"/>
    <p:sldId id="297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16/05/2019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16/05/2019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Siliana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Siliana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580" y="576967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06/05/2019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82532" y="5746593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530496" y="6093296"/>
            <a:ext cx="6353871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négative: Plinthe cassée et ébréchée.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92497" y="578768"/>
            <a:ext cx="4572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25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32448" cy="5376598"/>
          </a:xfrm>
        </p:spPr>
      </p:pic>
      <p:sp>
        <p:nvSpPr>
          <p:cNvPr id="4" name="ZoneTexte 3"/>
          <p:cNvSpPr txBox="1"/>
          <p:nvPr/>
        </p:nvSpPr>
        <p:spPr>
          <a:xfrm>
            <a:off x="4716016" y="3259723"/>
            <a:ext cx="3744416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Boucherie: attente à température ambiante a coté du stand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 de 3 caisses de volailles</a:t>
            </a:r>
          </a:p>
        </p:txBody>
      </p:sp>
    </p:spTree>
    <p:extLst>
      <p:ext uri="{BB962C8B-B14F-4D97-AF65-F5344CB8AC3E}">
        <p14:creationId xmlns:p14="http://schemas.microsoft.com/office/powerpoint/2010/main" val="400981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4032448" cy="5376598"/>
          </a:xfrm>
        </p:spPr>
      </p:pic>
      <p:sp>
        <p:nvSpPr>
          <p:cNvPr id="5" name="ZoneTexte 4"/>
          <p:cNvSpPr txBox="1"/>
          <p:nvPr/>
        </p:nvSpPr>
        <p:spPr>
          <a:xfrm>
            <a:off x="4716016" y="3259723"/>
            <a:ext cx="374441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Boucherie: manque de pistolet au niveau de la station de N/D</a:t>
            </a:r>
          </a:p>
        </p:txBody>
      </p:sp>
    </p:spTree>
    <p:extLst>
      <p:ext uri="{BB962C8B-B14F-4D97-AF65-F5344CB8AC3E}">
        <p14:creationId xmlns:p14="http://schemas.microsoft.com/office/powerpoint/2010/main" val="23815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6021288"/>
            <a:ext cx="781068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Fromages charcuteries: la couche de cire rouge est détériorée pour toutes les boules de gouda mont régal avec étiquetage (DF et DLC ) illisible</a:t>
            </a: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510390" cy="4680520"/>
          </a:xfr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903" y="1356813"/>
            <a:ext cx="3498357" cy="466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11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4050450" cy="5400600"/>
          </a:xfrm>
        </p:spPr>
      </p:pic>
      <p:sp>
        <p:nvSpPr>
          <p:cNvPr id="4" name="ZoneTexte 3"/>
          <p:cNvSpPr txBox="1"/>
          <p:nvPr/>
        </p:nvSpPr>
        <p:spPr>
          <a:xfrm>
            <a:off x="4716016" y="3259723"/>
            <a:ext cx="374441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traiteur: revoir la durée de vie du soufflet thon œuf (durée de vie 4 j)</a:t>
            </a:r>
          </a:p>
        </p:txBody>
      </p:sp>
    </p:spTree>
    <p:extLst>
      <p:ext uri="{BB962C8B-B14F-4D97-AF65-F5344CB8AC3E}">
        <p14:creationId xmlns:p14="http://schemas.microsoft.com/office/powerpoint/2010/main" val="339020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996444" cy="5328592"/>
          </a:xfrm>
        </p:spPr>
      </p:pic>
      <p:sp>
        <p:nvSpPr>
          <p:cNvPr id="4" name="ZoneTexte 3"/>
          <p:cNvSpPr txBox="1"/>
          <p:nvPr/>
        </p:nvSpPr>
        <p:spPr>
          <a:xfrm>
            <a:off x="4716016" y="3259723"/>
            <a:ext cx="374441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Poissonnerie: présentation des chevrettes dans un sac en plastique</a:t>
            </a:r>
          </a:p>
        </p:txBody>
      </p:sp>
    </p:spTree>
    <p:extLst>
      <p:ext uri="{BB962C8B-B14F-4D97-AF65-F5344CB8AC3E}">
        <p14:creationId xmlns:p14="http://schemas.microsoft.com/office/powerpoint/2010/main" val="319382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11729</TotalTime>
  <Words>101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298</cp:revision>
  <cp:lastPrinted>2016-02-08T19:41:58Z</cp:lastPrinted>
  <dcterms:created xsi:type="dcterms:W3CDTF">2014-03-07T09:21:22Z</dcterms:created>
  <dcterms:modified xsi:type="dcterms:W3CDTF">2019-05-16T07:46:53Z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