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8" r:id="rId2"/>
    <p:sldId id="314" r:id="rId3"/>
    <p:sldId id="349" r:id="rId4"/>
    <p:sldId id="346" r:id="rId5"/>
    <p:sldId id="284" r:id="rId6"/>
    <p:sldId id="348" r:id="rId7"/>
    <p:sldId id="335" r:id="rId8"/>
    <p:sldId id="336" r:id="rId9"/>
    <p:sldId id="350" r:id="rId10"/>
    <p:sldId id="351" r:id="rId1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88" d="100"/>
          <a:sy n="88" d="100"/>
        </p:scale>
        <p:origin x="14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03/10/2018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03/10/2018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</a:t>
            </a:r>
            <a:r>
              <a:rPr lang="fr-FR" altLang="fr-FR" kern="0" dirty="0" err="1" smtClean="0"/>
              <a:t>Siliana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 err="1" smtClean="0">
                <a:solidFill>
                  <a:srgbClr val="FFC000"/>
                </a:solidFill>
              </a:rPr>
              <a:t>Siliana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8" y="5769676"/>
            <a:ext cx="2611612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24 septembre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45662" y="5746593"/>
            <a:ext cx="2435283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Dr. Hatem  KARAA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41549" y="6165304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Fromage / charcuterie: </a:t>
            </a:r>
            <a:r>
              <a:rPr lang="fr-FR" b="1" dirty="0" smtClean="0">
                <a:solidFill>
                  <a:srgbClr val="0070C0"/>
                </a:solidFill>
              </a:rPr>
              <a:t> Installer un distributeur de savon liquide.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</p:spTree>
    <p:extLst>
      <p:ext uri="{BB962C8B-B14F-4D97-AF65-F5344CB8AC3E}">
        <p14:creationId xmlns:p14="http://schemas.microsoft.com/office/powerpoint/2010/main" val="57360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5949280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traiteur:</a:t>
            </a:r>
            <a:r>
              <a:rPr lang="fr-FR" sz="1600" b="1" dirty="0" smtClean="0">
                <a:solidFill>
                  <a:srgbClr val="0070C0"/>
                </a:solidFill>
              </a:rPr>
              <a:t>  Utilisation des produits dégraissants fours non référencés par HD.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13" y="1484784"/>
            <a:ext cx="7308304" cy="411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7544" y="4581128"/>
            <a:ext cx="259228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traiteur:</a:t>
            </a:r>
            <a:r>
              <a:rPr lang="fr-FR" sz="1600" b="1" dirty="0" smtClean="0">
                <a:solidFill>
                  <a:srgbClr val="0070C0"/>
                </a:solidFill>
              </a:rPr>
              <a:t>  Miroir du meuble sandwich fissuré.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539" y="1484313"/>
            <a:ext cx="4220789" cy="4510087"/>
          </a:xfrm>
        </p:spPr>
      </p:pic>
    </p:spTree>
    <p:extLst>
      <p:ext uri="{BB962C8B-B14F-4D97-AF65-F5344CB8AC3E}">
        <p14:creationId xmlns:p14="http://schemas.microsoft.com/office/powerpoint/2010/main" val="2688500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3081890"/>
            <a:ext cx="407661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Rayon Traiteur:</a:t>
            </a:r>
            <a:r>
              <a:rPr lang="fr-FR" altLang="fr-FR" b="1" dirty="0" smtClean="0">
                <a:solidFill>
                  <a:srgbClr val="0070C0"/>
                </a:solidFill>
              </a:rPr>
              <a:t>  Remettre en place le bidon de produits de nettoyage.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2765906" cy="4917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27608" y="5949280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 Décollement de l’entrée de la chambre froide négative.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43" y="1340768"/>
            <a:ext cx="7643591" cy="430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55514" y="5951021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Chambre froide FLEG: </a:t>
            </a:r>
            <a:r>
              <a:rPr lang="fr-FR" b="1" dirty="0" smtClean="0">
                <a:solidFill>
                  <a:srgbClr val="0070C0"/>
                </a:solidFill>
              </a:rPr>
              <a:t> Renforcer les opérations de nettoyage du sol et de la palette placée en chambre froide volaille.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4" y="1340768"/>
            <a:ext cx="7456030" cy="4195041"/>
          </a:xfrm>
        </p:spPr>
      </p:pic>
    </p:spTree>
    <p:extLst>
      <p:ext uri="{BB962C8B-B14F-4D97-AF65-F5344CB8AC3E}">
        <p14:creationId xmlns:p14="http://schemas.microsoft.com/office/powerpoint/2010/main" val="418007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5"/>
          <p:cNvSpPr txBox="1"/>
          <p:nvPr/>
        </p:nvSpPr>
        <p:spPr>
          <a:xfrm>
            <a:off x="927608" y="5949280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Poissonnerie: </a:t>
            </a:r>
            <a:r>
              <a:rPr lang="fr-FR" sz="1600" b="1" dirty="0" smtClean="0">
                <a:solidFill>
                  <a:srgbClr val="0070C0"/>
                </a:solidFill>
              </a:rPr>
              <a:t> Raboter la planche de découpe.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25" y="1556792"/>
            <a:ext cx="7131659" cy="40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55514" y="5951021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Rayon FLEG: </a:t>
            </a:r>
            <a:r>
              <a:rPr lang="fr-FR" b="1" dirty="0" smtClean="0">
                <a:solidFill>
                  <a:srgbClr val="0070C0"/>
                </a:solidFill>
              </a:rPr>
              <a:t> Eviter l’usage des caisses sales.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3" y="1484784"/>
            <a:ext cx="7308304" cy="411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55513" y="5949280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Réserve: </a:t>
            </a:r>
            <a:r>
              <a:rPr lang="fr-FR" b="1" dirty="0" smtClean="0">
                <a:solidFill>
                  <a:srgbClr val="0070C0"/>
                </a:solidFill>
              </a:rPr>
              <a:t> Décollement du revêtement du sol de la réserve. 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13" y="1412776"/>
            <a:ext cx="7456030" cy="4195041"/>
          </a:xfrm>
        </p:spPr>
      </p:pic>
    </p:spTree>
    <p:extLst>
      <p:ext uri="{BB962C8B-B14F-4D97-AF65-F5344CB8AC3E}">
        <p14:creationId xmlns:p14="http://schemas.microsoft.com/office/powerpoint/2010/main" val="36609357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11661</TotalTime>
  <Words>118</Words>
  <Application>Microsoft Office PowerPoint</Application>
  <PresentationFormat>Affichage à l'écran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286</cp:revision>
  <cp:lastPrinted>2016-02-08T19:41:58Z</cp:lastPrinted>
  <dcterms:created xsi:type="dcterms:W3CDTF">2014-03-07T09:21:22Z</dcterms:created>
  <dcterms:modified xsi:type="dcterms:W3CDTF">2018-10-03T09:24:29Z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685961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