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31" r:id="rId3"/>
    <p:sldId id="44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SILIANA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Siliana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</a:t>
            </a:r>
            <a:r>
              <a:rPr lang="fr-FR" sz="2000" b="1" baseline="30000" dirty="0" smtClean="0">
                <a:solidFill>
                  <a:srgbClr val="000000"/>
                </a:solidFill>
              </a:rPr>
              <a:t>er</a:t>
            </a:r>
            <a:r>
              <a:rPr lang="fr-FR" sz="2000" b="1" dirty="0" smtClean="0">
                <a:solidFill>
                  <a:srgbClr val="000000"/>
                </a:solidFill>
              </a:rPr>
              <a:t>/06/2018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Heni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4077072"/>
            <a:ext cx="25922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Stockage des feuilles de briks par terre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7648" y="5805264"/>
            <a:ext cx="8464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 : les tapis des chariots sont usés</a:t>
            </a:r>
            <a:endParaRPr lang="fr-FR" dirty="0"/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6093296"/>
            <a:ext cx="83529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conservation d’un sac de plat cuisiné ouvert depuis J-3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63488"/>
            <a:ext cx="3847356" cy="51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6023029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morceaux de potiron emballés n’étaient pas identifiés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3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07504" y="6023029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certaines étiquettes ne mentionnent pas le nom du produit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280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poubelle de la charcuterie était sans pédale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1435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5008" y="3573016"/>
            <a:ext cx="4284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 le support des couteaux était </a:t>
            </a:r>
            <a:r>
              <a:rPr lang="fr-FR" b="1" dirty="0" err="1" smtClean="0">
                <a:solidFill>
                  <a:srgbClr val="0070C0"/>
                </a:solidFill>
              </a:rPr>
              <a:t>insatble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62761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feuilles de salades sont interdites. Le balisage doit aussi être en arabe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3157" y="1123667"/>
            <a:ext cx="3030801" cy="40410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3" y="1635588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28020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Tenue personnelle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257175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6778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1556792"/>
            <a:ext cx="36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Trancheur mal nettoyé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723878" cy="49651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8" y="242088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3212976"/>
            <a:ext cx="38164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l’utilisation du papier aluminium est interdite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02876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38075</TotalTime>
  <Words>103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613</cp:revision>
  <cp:lastPrinted>2016-02-08T19:41:58Z</cp:lastPrinted>
  <dcterms:created xsi:type="dcterms:W3CDTF">2014-03-07T09:21:22Z</dcterms:created>
  <dcterms:modified xsi:type="dcterms:W3CDTF">2018-06-06T22:13:23Z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794084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