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8" r:id="rId2"/>
    <p:sldId id="431" r:id="rId3"/>
    <p:sldId id="432" r:id="rId4"/>
    <p:sldId id="433" r:id="rId5"/>
    <p:sldId id="434" r:id="rId6"/>
    <p:sldId id="435" r:id="rId7"/>
    <p:sldId id="436" r:id="rId8"/>
    <p:sldId id="437" r:id="rId9"/>
    <p:sldId id="438" r:id="rId10"/>
    <p:sldId id="439" r:id="rId11"/>
    <p:sldId id="440" r:id="rId12"/>
    <p:sldId id="441" r:id="rId13"/>
    <p:sldId id="442" r:id="rId14"/>
    <p:sldId id="443" r:id="rId15"/>
    <p:sldId id="444" r:id="rId16"/>
    <p:sldId id="445" r:id="rId17"/>
    <p:sldId id="446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19/04/2018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19/04/2018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SILIANA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Siliana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04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27648" y="5805264"/>
            <a:ext cx="846483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balisage n’était pas conforme, il faut indiquer la </a:t>
            </a:r>
            <a:r>
              <a:rPr lang="fr-FR" b="1" dirty="0">
                <a:solidFill>
                  <a:srgbClr val="0070C0"/>
                </a:solidFill>
              </a:rPr>
              <a:t>dénomination commerciale des </a:t>
            </a:r>
            <a:r>
              <a:rPr lang="fr-FR" b="1" dirty="0" smtClean="0">
                <a:solidFill>
                  <a:srgbClr val="0070C0"/>
                </a:solidFill>
              </a:rPr>
              <a:t>poissons </a:t>
            </a:r>
            <a:r>
              <a:rPr lang="fr-FR" b="1" dirty="0">
                <a:solidFill>
                  <a:srgbClr val="0070C0"/>
                </a:solidFill>
              </a:rPr>
              <a:t>en langue arabe et française. </a:t>
            </a:r>
            <a:r>
              <a:rPr lang="fr-FR" dirty="0"/>
              <a:t>	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2" y="1401106"/>
            <a:ext cx="3108956" cy="233171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20888"/>
            <a:ext cx="3140111" cy="23550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433" y="1389422"/>
            <a:ext cx="3140110" cy="2355083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827584" y="2204864"/>
            <a:ext cx="1512168" cy="57606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092280" y="2080064"/>
            <a:ext cx="1512168" cy="57606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851920" y="3023699"/>
            <a:ext cx="1512168" cy="57606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63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39552" y="6093296"/>
            <a:ext cx="835292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des gâteaux était mis en décongélation dans un chariot, cette pratique est interdite.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806" y="1412776"/>
            <a:ext cx="6054419" cy="4540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88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67544" y="6093296"/>
            <a:ext cx="84604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le revêtement du sol était crevassé au niveau de la chambre froide négative.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805" y="1268760"/>
            <a:ext cx="6078422" cy="455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87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72036"/>
            <a:ext cx="80648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sol était crevassé au niveau de l’entré du monte-charge.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2776"/>
            <a:ext cx="604867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91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72036"/>
            <a:ext cx="80648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FLEG: le DEIV était défaillant.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928" y="1412776"/>
            <a:ext cx="6156176" cy="46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7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72036"/>
            <a:ext cx="80648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Rayon </a:t>
            </a:r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b="1" dirty="0">
                <a:solidFill>
                  <a:srgbClr val="0070C0"/>
                </a:solidFill>
              </a:rPr>
              <a:t>le système d’ouverture à pédale était </a:t>
            </a:r>
            <a:r>
              <a:rPr lang="fr-FR" b="1" dirty="0" smtClean="0">
                <a:solidFill>
                  <a:srgbClr val="0070C0"/>
                </a:solidFill>
              </a:rPr>
              <a:t>rompu.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806" y="1484784"/>
            <a:ext cx="6066420" cy="454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89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39552" y="6237312"/>
            <a:ext cx="80648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Décollement de la résine à plusieurs niveaux.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3995935" cy="299695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306" y="1484032"/>
            <a:ext cx="3996938" cy="299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9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67544" y="6095037"/>
            <a:ext cx="843642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 surgelé: présence de givre au niveau du meuble des glaces, le dégivrage du meuble est nécessaire.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19742"/>
            <a:ext cx="3037266" cy="40496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340768"/>
            <a:ext cx="4764021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39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07504" y="6023029"/>
            <a:ext cx="88569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trois morceaux de fromage ( sicilien </a:t>
            </a:r>
            <a:r>
              <a:rPr lang="fr-FR" b="1" dirty="0" err="1" smtClean="0">
                <a:solidFill>
                  <a:srgbClr val="0070C0"/>
                </a:solidFill>
              </a:rPr>
              <a:t>valk</a:t>
            </a:r>
            <a:r>
              <a:rPr lang="fr-FR" b="1" dirty="0" smtClean="0">
                <a:solidFill>
                  <a:srgbClr val="0070C0"/>
                </a:solidFill>
              </a:rPr>
              <a:t> et </a:t>
            </a:r>
            <a:r>
              <a:rPr lang="fr-FR" b="1" dirty="0" err="1" smtClean="0">
                <a:solidFill>
                  <a:srgbClr val="0070C0"/>
                </a:solidFill>
              </a:rPr>
              <a:t>sardaigne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valk</a:t>
            </a:r>
            <a:r>
              <a:rPr lang="fr-FR" b="1" dirty="0" smtClean="0">
                <a:solidFill>
                  <a:srgbClr val="0070C0"/>
                </a:solidFill>
              </a:rPr>
              <a:t>) étaient non identifiés, la traçabilité est manquante à ce niveau. 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948" y="1484784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33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28020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le système d’ouverture à pédale était rompu.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668" y="1412776"/>
            <a:ext cx="5904656" cy="4428492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3707904" y="4509120"/>
            <a:ext cx="1584176" cy="504056"/>
          </a:xfrm>
          <a:prstGeom prst="ellipse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02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07504" y="6093296"/>
            <a:ext cx="892899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 trois boudins entamés de salami spéciale (El </a:t>
            </a:r>
            <a:r>
              <a:rPr lang="fr-FR" b="1" dirty="0" err="1" smtClean="0">
                <a:solidFill>
                  <a:srgbClr val="0070C0"/>
                </a:solidFill>
              </a:rPr>
              <a:t>mazraa</a:t>
            </a:r>
            <a:r>
              <a:rPr lang="fr-FR" b="1" dirty="0" smtClean="0">
                <a:solidFill>
                  <a:srgbClr val="0070C0"/>
                </a:solidFill>
              </a:rPr>
              <a:t>) et un boudin de jambon de dinde fumé (</a:t>
            </a:r>
            <a:r>
              <a:rPr lang="fr-FR" b="1" dirty="0" err="1" smtClean="0">
                <a:solidFill>
                  <a:srgbClr val="0070C0"/>
                </a:solidFill>
              </a:rPr>
              <a:t>Chahia</a:t>
            </a:r>
            <a:r>
              <a:rPr lang="fr-FR" b="1" dirty="0" smtClean="0">
                <a:solidFill>
                  <a:srgbClr val="0070C0"/>
                </a:solidFill>
              </a:rPr>
              <a:t>) étaient sans identification.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60548" y="1880828"/>
            <a:ext cx="4320481" cy="324036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911" y="1340768"/>
            <a:ext cx="4704521" cy="35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56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28020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interdire l’utilisation du grattoir métallique.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792" y="1340768"/>
            <a:ext cx="5958408" cy="446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7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28020"/>
            <a:ext cx="80648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manque de protection au niveau des meubles d’exposition.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682" y="1556792"/>
            <a:ext cx="5652628" cy="423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4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6093296"/>
            <a:ext cx="84969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La conduite était endommagée, stagnation de l’eau au niveau du sol du laboratoire, procéder aux réparation nécessaires.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942" y="1556792"/>
            <a:ext cx="5532107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74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95536" y="6372036"/>
            <a:ext cx="842493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Boucherie/</a:t>
            </a:r>
            <a:r>
              <a:rPr lang="fr-FR" b="1" dirty="0" err="1" smtClean="0">
                <a:solidFill>
                  <a:srgbClr val="0070C0"/>
                </a:solidFill>
              </a:rPr>
              <a:t>volaillerie</a:t>
            </a:r>
            <a:r>
              <a:rPr lang="fr-FR" b="1" dirty="0" smtClean="0">
                <a:solidFill>
                  <a:srgbClr val="0070C0"/>
                </a:solidFill>
              </a:rPr>
              <a:t>: mettre en place un égouttoir pour les abats exposé.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36" y="1412776"/>
            <a:ext cx="5886400" cy="44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44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28020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Boucherie/</a:t>
            </a:r>
            <a:r>
              <a:rPr lang="fr-FR" b="1" dirty="0" err="1" smtClean="0">
                <a:solidFill>
                  <a:srgbClr val="0070C0"/>
                </a:solidFill>
              </a:rPr>
              <a:t>volaillerie</a:t>
            </a:r>
            <a:r>
              <a:rPr lang="fr-FR" b="1" dirty="0" smtClean="0">
                <a:solidFill>
                  <a:srgbClr val="0070C0"/>
                </a:solidFill>
              </a:rPr>
              <a:t>: un rabotage de la planche est nécessaire.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628800"/>
            <a:ext cx="5700125" cy="427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7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38064</TotalTime>
  <Words>250</Words>
  <Application>Microsoft Office PowerPoint</Application>
  <PresentationFormat>Affichage à l'écran (4:3)</PresentationFormat>
  <Paragraphs>20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610</cp:revision>
  <cp:lastPrinted>2016-02-08T19:41:58Z</cp:lastPrinted>
  <dcterms:created xsi:type="dcterms:W3CDTF">2014-03-07T09:21:22Z</dcterms:created>
  <dcterms:modified xsi:type="dcterms:W3CDTF">2018-04-19T21:00:50Z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794084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