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287" r:id="rId3"/>
    <p:sldId id="285" r:id="rId4"/>
    <p:sldId id="288" r:id="rId5"/>
    <p:sldId id="289" r:id="rId6"/>
    <p:sldId id="290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02/01/2019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02/01/2019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Siliana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Siliana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578" y="5769676"/>
            <a:ext cx="1747593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19/12/2018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10396" y="5746593"/>
            <a:ext cx="2470549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smtClean="0">
                <a:solidFill>
                  <a:srgbClr val="000000"/>
                </a:solidFill>
              </a:rPr>
              <a:t> KAMOUN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37924" cy="5517232"/>
          </a:xfrm>
        </p:spPr>
      </p:pic>
      <p:sp>
        <p:nvSpPr>
          <p:cNvPr id="4" name="ZoneTexte 3"/>
          <p:cNvSpPr txBox="1"/>
          <p:nvPr/>
        </p:nvSpPr>
        <p:spPr>
          <a:xfrm>
            <a:off x="4821492" y="3514609"/>
            <a:ext cx="389388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DEIV non fonctionnel au niveau du rayon volailles </a:t>
            </a:r>
            <a:r>
              <a:rPr lang="fr-FR" sz="1600" b="1" dirty="0" err="1" smtClean="0">
                <a:solidFill>
                  <a:srgbClr val="0070C0"/>
                </a:solidFill>
              </a:rPr>
              <a:t>trad</a:t>
            </a:r>
            <a:r>
              <a:rPr lang="fr-FR" sz="1600" b="1" dirty="0" smtClean="0">
                <a:solidFill>
                  <a:srgbClr val="0070C0"/>
                </a:solidFill>
              </a:rPr>
              <a:t> et </a:t>
            </a:r>
            <a:r>
              <a:rPr lang="fr-FR" sz="1600" b="1" dirty="0" err="1" smtClean="0">
                <a:solidFill>
                  <a:srgbClr val="0070C0"/>
                </a:solidFill>
              </a:rPr>
              <a:t>fleg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90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4104456" cy="5472608"/>
          </a:xfrm>
        </p:spPr>
      </p:pic>
      <p:sp>
        <p:nvSpPr>
          <p:cNvPr id="4" name="ZoneTexte 3"/>
          <p:cNvSpPr txBox="1"/>
          <p:nvPr/>
        </p:nvSpPr>
        <p:spPr>
          <a:xfrm>
            <a:off x="4821492" y="3514609"/>
            <a:ext cx="3893884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distributeur savon liquide cassé au niveau du rayon poissonnerie, fromages charcuteries, boucherie</a:t>
            </a:r>
          </a:p>
        </p:txBody>
      </p:sp>
    </p:spTree>
    <p:extLst>
      <p:ext uri="{BB962C8B-B14F-4D97-AF65-F5344CB8AC3E}">
        <p14:creationId xmlns:p14="http://schemas.microsoft.com/office/powerpoint/2010/main" val="4068560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268760"/>
            <a:ext cx="3382565" cy="4510087"/>
          </a:xfrm>
        </p:spPr>
      </p:pic>
      <p:pic>
        <p:nvPicPr>
          <p:cNvPr id="4" name="Espace réservé du contenu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20072" y="1239238"/>
            <a:ext cx="3328559" cy="443807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611560" y="5749325"/>
            <a:ext cx="8103816" cy="830997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Poissonnerie: absence de l’impression les noms des produits sur l’étiquette balance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Utilisation des étiquettes balance carrefour express </a:t>
            </a:r>
          </a:p>
        </p:txBody>
      </p:sp>
    </p:spTree>
    <p:extLst>
      <p:ext uri="{BB962C8B-B14F-4D97-AF65-F5344CB8AC3E}">
        <p14:creationId xmlns:p14="http://schemas.microsoft.com/office/powerpoint/2010/main" val="89867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276" y="1484313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971600" y="6165304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Décollement de l’entrée de la chambre froide négative. </a:t>
            </a:r>
          </a:p>
        </p:txBody>
      </p:sp>
    </p:spTree>
    <p:extLst>
      <p:ext uri="{BB962C8B-B14F-4D97-AF65-F5344CB8AC3E}">
        <p14:creationId xmlns:p14="http://schemas.microsoft.com/office/powerpoint/2010/main" val="100051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159732" y="480992"/>
            <a:ext cx="4968553" cy="6624737"/>
          </a:xfrm>
        </p:spPr>
      </p:pic>
      <p:sp>
        <p:nvSpPr>
          <p:cNvPr id="4" name="ZoneTexte 3"/>
          <p:cNvSpPr txBox="1"/>
          <p:nvPr/>
        </p:nvSpPr>
        <p:spPr>
          <a:xfrm>
            <a:off x="608834" y="5780782"/>
            <a:ext cx="8070348" cy="1077218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u="sng" dirty="0" smtClean="0">
                <a:solidFill>
                  <a:srgbClr val="0070C0"/>
                </a:solidFill>
              </a:rPr>
              <a:t>Traiteur: </a:t>
            </a:r>
            <a:r>
              <a:rPr lang="fr-FR" sz="1600" b="1" dirty="0" smtClean="0">
                <a:solidFill>
                  <a:srgbClr val="0070C0"/>
                </a:solidFill>
              </a:rPr>
              <a:t>enregistrement des températures de la chambre froide négative au niveau de la colonne de </a:t>
            </a:r>
            <a:r>
              <a:rPr lang="fr-FR" sz="1600" b="1" dirty="0" err="1" smtClean="0">
                <a:solidFill>
                  <a:srgbClr val="0070C0"/>
                </a:solidFill>
              </a:rPr>
              <a:t>ch</a:t>
            </a:r>
            <a:r>
              <a:rPr lang="fr-FR" sz="1600" b="1" dirty="0" smtClean="0">
                <a:solidFill>
                  <a:srgbClr val="0070C0"/>
                </a:solidFill>
              </a:rPr>
              <a:t> froide poulet</a:t>
            </a:r>
          </a:p>
          <a:p>
            <a:r>
              <a:rPr lang="fr-FR" sz="1600" b="1" dirty="0" smtClean="0">
                <a:solidFill>
                  <a:srgbClr val="0070C0"/>
                </a:solidFill>
              </a:rPr>
              <a:t>Les températures enregistrées pour le meuble sandwich varient entre 4 et 5°C hors la température du meuble est assez élevée (température affichée  12°C)</a:t>
            </a:r>
          </a:p>
        </p:txBody>
      </p:sp>
    </p:spTree>
    <p:extLst>
      <p:ext uri="{BB962C8B-B14F-4D97-AF65-F5344CB8AC3E}">
        <p14:creationId xmlns:p14="http://schemas.microsoft.com/office/powerpoint/2010/main" val="3247548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11675</TotalTime>
  <Words>112</Words>
  <Application>Microsoft Office PowerPoint</Application>
  <PresentationFormat>Affichage à l'écran (4:3)</PresentationFormat>
  <Paragraphs>11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289</cp:revision>
  <cp:lastPrinted>2016-02-08T19:41:58Z</cp:lastPrinted>
  <dcterms:created xsi:type="dcterms:W3CDTF">2014-03-07T09:21:22Z</dcterms:created>
  <dcterms:modified xsi:type="dcterms:W3CDTF">2019-01-02T11:34:33Z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