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31" r:id="rId3"/>
    <p:sldId id="432" r:id="rId4"/>
    <p:sldId id="433" r:id="rId5"/>
    <p:sldId id="434" r:id="rId6"/>
    <p:sldId id="435" r:id="rId7"/>
    <p:sldId id="436" r:id="rId8"/>
    <p:sldId id="437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26/12/2017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SILIANA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Siliana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2182"/>
            <a:ext cx="3068507" cy="40913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5" y="1392182"/>
            <a:ext cx="3081790" cy="40913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5805264"/>
            <a:ext cx="68611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: Présence </a:t>
            </a:r>
            <a:r>
              <a:rPr lang="fr-FR" b="1" dirty="0">
                <a:solidFill>
                  <a:srgbClr val="0070C0"/>
                </a:solidFill>
              </a:rPr>
              <a:t>de produits NC à l'entrée du monte charge </a:t>
            </a:r>
          </a:p>
        </p:txBody>
      </p:sp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879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605264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et poissonnerie </a:t>
            </a:r>
            <a:r>
              <a:rPr lang="fr-FR" b="1" dirty="0">
                <a:solidFill>
                  <a:srgbClr val="0070C0"/>
                </a:solidFill>
              </a:rPr>
              <a:t>: Présence de fissures avec la moisissures sur </a:t>
            </a:r>
            <a:r>
              <a:rPr lang="fr-FR" b="1" dirty="0" smtClean="0">
                <a:solidFill>
                  <a:srgbClr val="0070C0"/>
                </a:solidFill>
              </a:rPr>
              <a:t>les planches </a:t>
            </a:r>
            <a:r>
              <a:rPr lang="fr-FR" b="1" dirty="0">
                <a:solidFill>
                  <a:srgbClr val="0070C0"/>
                </a:solidFill>
              </a:rPr>
              <a:t>de découpe, le nettoyage est difficile à ce niveau </a:t>
            </a:r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12776"/>
            <a:ext cx="3382565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63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6"/>
            <a:ext cx="2785286" cy="371371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3785"/>
            <a:ext cx="2766043" cy="36880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7"/>
            <a:ext cx="2775806" cy="3701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1640" y="5523526"/>
            <a:ext cx="65149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propreté du </a:t>
            </a:r>
            <a:r>
              <a:rPr lang="fr-FR" b="1" dirty="0" smtClean="0">
                <a:solidFill>
                  <a:srgbClr val="0070C0"/>
                </a:solidFill>
              </a:rPr>
              <a:t>rôtissoire </a:t>
            </a:r>
            <a:r>
              <a:rPr lang="fr-FR" b="1" dirty="0">
                <a:solidFill>
                  <a:srgbClr val="0070C0"/>
                </a:solidFill>
              </a:rPr>
              <a:t>n'était pas satisfaisante</a:t>
            </a:r>
          </a:p>
        </p:txBody>
      </p:sp>
    </p:spTree>
    <p:extLst>
      <p:ext uri="{BB962C8B-B14F-4D97-AF65-F5344CB8AC3E}">
        <p14:creationId xmlns:p14="http://schemas.microsoft.com/office/powerpoint/2010/main" val="216224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Flèche droite 3"/>
          <p:cNvSpPr/>
          <p:nvPr/>
        </p:nvSpPr>
        <p:spPr>
          <a:xfrm rot="19740486">
            <a:off x="2718191" y="3411251"/>
            <a:ext cx="79208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9592" y="6008290"/>
            <a:ext cx="74671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Fromagerie : Traces d'humidité sur le mur et au plafond du rayon </a:t>
            </a:r>
          </a:p>
        </p:txBody>
      </p:sp>
    </p:spTree>
    <p:extLst>
      <p:ext uri="{BB962C8B-B14F-4D97-AF65-F5344CB8AC3E}">
        <p14:creationId xmlns:p14="http://schemas.microsoft.com/office/powerpoint/2010/main" val="308097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69728"/>
            <a:ext cx="3021940" cy="40292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67944" cy="3275958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680134" cy="3573512"/>
          </a:xfrm>
        </p:spPr>
      </p:pic>
      <p:sp>
        <p:nvSpPr>
          <p:cNvPr id="6" name="ZoneTexte 5"/>
          <p:cNvSpPr txBox="1"/>
          <p:nvPr/>
        </p:nvSpPr>
        <p:spPr>
          <a:xfrm>
            <a:off x="827584" y="5947967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Fromagerie : Les éléments d'exposition présentaient des traces de moisissures</a:t>
            </a:r>
          </a:p>
        </p:txBody>
      </p:sp>
    </p:spTree>
    <p:extLst>
      <p:ext uri="{BB962C8B-B14F-4D97-AF65-F5344CB8AC3E}">
        <p14:creationId xmlns:p14="http://schemas.microsoft.com/office/powerpoint/2010/main" val="37049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412776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755576" y="6023029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Fromagerie : Colmater l'élément démonté du meuble d'exposition des fromages</a:t>
            </a:r>
          </a:p>
        </p:txBody>
      </p:sp>
    </p:spTree>
    <p:extLst>
      <p:ext uri="{BB962C8B-B14F-4D97-AF65-F5344CB8AC3E}">
        <p14:creationId xmlns:p14="http://schemas.microsoft.com/office/powerpoint/2010/main" val="82172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340768"/>
            <a:ext cx="2972076" cy="38880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5008"/>
            <a:ext cx="2925806" cy="3894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5" y="5336048"/>
            <a:ext cx="770485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La liste des ingrédients du </a:t>
            </a:r>
            <a:r>
              <a:rPr lang="fr-FR" b="1" dirty="0" err="1">
                <a:solidFill>
                  <a:srgbClr val="0070C0"/>
                </a:solidFill>
              </a:rPr>
              <a:t>makroudh</a:t>
            </a:r>
            <a:r>
              <a:rPr lang="fr-FR" b="1" dirty="0">
                <a:solidFill>
                  <a:srgbClr val="0070C0"/>
                </a:solidFill>
              </a:rPr>
              <a:t> grand </a:t>
            </a:r>
            <a:r>
              <a:rPr lang="fr-FR" b="1" dirty="0" smtClean="0">
                <a:solidFill>
                  <a:srgbClr val="0070C0"/>
                </a:solidFill>
              </a:rPr>
              <a:t>modèle </a:t>
            </a:r>
            <a:r>
              <a:rPr lang="fr-FR" b="1" dirty="0">
                <a:solidFill>
                  <a:srgbClr val="0070C0"/>
                </a:solidFill>
              </a:rPr>
              <a:t>(fournisseur: Société </a:t>
            </a:r>
            <a:r>
              <a:rPr lang="fr-FR" b="1" dirty="0" err="1">
                <a:solidFill>
                  <a:srgbClr val="0070C0"/>
                </a:solidFill>
              </a:rPr>
              <a:t>Essaada</a:t>
            </a:r>
            <a:r>
              <a:rPr lang="fr-FR" b="1" dirty="0">
                <a:solidFill>
                  <a:srgbClr val="0070C0"/>
                </a:solidFill>
              </a:rPr>
              <a:t> de Pâtisserie Tunisienne) ne mentionne pas l'existence du sésame présent dans le produit. La non-conformité est d'ordre réglementaire (AM:03/09/2008). Aviser le fournisseur sur cet écart. </a:t>
            </a:r>
          </a:p>
        </p:txBody>
      </p:sp>
    </p:spTree>
    <p:extLst>
      <p:ext uri="{BB962C8B-B14F-4D97-AF65-F5344CB8AC3E}">
        <p14:creationId xmlns:p14="http://schemas.microsoft.com/office/powerpoint/2010/main" val="1454521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37634</TotalTime>
  <Words>131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598</cp:revision>
  <cp:lastPrinted>2016-02-08T19:41:58Z</cp:lastPrinted>
  <dcterms:created xsi:type="dcterms:W3CDTF">2014-03-07T09:21:22Z</dcterms:created>
  <dcterms:modified xsi:type="dcterms:W3CDTF">2017-12-26T10:45:55Z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