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46" r:id="rId3"/>
    <p:sldId id="314" r:id="rId4"/>
    <p:sldId id="284" r:id="rId5"/>
    <p:sldId id="335" r:id="rId6"/>
    <p:sldId id="347" r:id="rId7"/>
    <p:sldId id="348" r:id="rId8"/>
    <p:sldId id="279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61816" y="5769676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5661248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Fromage/charcuterie: 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Manches des couteaux abimés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58" y="1340768"/>
            <a:ext cx="7003676" cy="39405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877272"/>
            <a:ext cx="640871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Fromages: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Deux pots de ricotta sans étiquette en chambre froide.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24744"/>
            <a:ext cx="7387625" cy="415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5877272"/>
            <a:ext cx="741682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Vitre du meuble sandwich fissurée.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079" y="1340768"/>
            <a:ext cx="7387625" cy="415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5" y="5805264"/>
            <a:ext cx="737974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Renforcer les opérations de nettoyage des affiches prix.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6875693" cy="386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7328047" cy="4123033"/>
          </a:xfrm>
        </p:spPr>
      </p:pic>
      <p:sp>
        <p:nvSpPr>
          <p:cNvPr id="4" name="ZoneTexte 3"/>
          <p:cNvSpPr txBox="1"/>
          <p:nvPr/>
        </p:nvSpPr>
        <p:spPr>
          <a:xfrm>
            <a:off x="866262" y="5733256"/>
            <a:ext cx="737974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Renforcer les opérations de nettoyage sol de la réserve.</a:t>
            </a:r>
          </a:p>
        </p:txBody>
      </p:sp>
    </p:spTree>
    <p:extLst>
      <p:ext uri="{BB962C8B-B14F-4D97-AF65-F5344CB8AC3E}">
        <p14:creationId xmlns:p14="http://schemas.microsoft.com/office/powerpoint/2010/main" val="1582543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456030" cy="4195041"/>
          </a:xfrm>
        </p:spPr>
      </p:pic>
      <p:sp>
        <p:nvSpPr>
          <p:cNvPr id="6" name="ZoneTexte 3"/>
          <p:cNvSpPr txBox="1"/>
          <p:nvPr/>
        </p:nvSpPr>
        <p:spPr>
          <a:xfrm>
            <a:off x="866262" y="5733256"/>
            <a:ext cx="737974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</a:t>
            </a:r>
          </a:p>
          <a:p>
            <a:r>
              <a:rPr lang="fr-FR" b="1" smtClean="0">
                <a:solidFill>
                  <a:srgbClr val="0070C0"/>
                </a:solidFill>
              </a:rPr>
              <a:t>Décollement du sol </a:t>
            </a:r>
            <a:r>
              <a:rPr lang="fr-FR" b="1" dirty="0" smtClean="0">
                <a:solidFill>
                  <a:srgbClr val="0070C0"/>
                </a:solidFill>
              </a:rPr>
              <a:t>de la réserve.</a:t>
            </a:r>
          </a:p>
        </p:txBody>
      </p:sp>
    </p:spTree>
    <p:extLst>
      <p:ext uri="{BB962C8B-B14F-4D97-AF65-F5344CB8AC3E}">
        <p14:creationId xmlns:p14="http://schemas.microsoft.com/office/powerpoint/2010/main" val="3779732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5777160"/>
            <a:ext cx="707236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fr-FR" altLang="fr-FR" b="1" dirty="0" smtClean="0">
                <a:solidFill>
                  <a:srgbClr val="0070C0"/>
                </a:solidFill>
              </a:rPr>
              <a:t>Local technique: </a:t>
            </a:r>
          </a:p>
          <a:p>
            <a:pPr algn="just">
              <a:defRPr/>
            </a:pPr>
            <a:r>
              <a:rPr lang="fr-FR" altLang="fr-FR" b="1" dirty="0" smtClean="0">
                <a:solidFill>
                  <a:srgbClr val="0070C0"/>
                </a:solidFill>
              </a:rPr>
              <a:t>Protéger le grillage métallique par un moustiquaire de faible maille.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934" y="1340768"/>
            <a:ext cx="6875693" cy="386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11703</TotalTime>
  <Words>87</Words>
  <Application>Microsoft Office PowerPoint</Application>
  <PresentationFormat>Affichage à l'écran (4:3)</PresentationFormat>
  <Paragraphs>18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276</cp:revision>
  <cp:lastPrinted>2016-02-08T19:41:58Z</cp:lastPrinted>
  <dcterms:created xsi:type="dcterms:W3CDTF">2014-03-07T09:21:22Z</dcterms:created>
  <dcterms:modified xsi:type="dcterms:W3CDTF">2017-08-22T12:13:10Z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330501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