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346" r:id="rId3"/>
    <p:sldId id="314" r:id="rId4"/>
    <p:sldId id="284" r:id="rId5"/>
    <p:sldId id="335" r:id="rId6"/>
    <p:sldId id="279" r:id="rId7"/>
    <p:sldId id="336" r:id="rId8"/>
    <p:sldId id="337" r:id="rId9"/>
    <p:sldId id="347" r:id="rId10"/>
    <p:sldId id="348" r:id="rId11"/>
    <p:sldId id="349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10/06/2017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10/06/2017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Siliana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Siliana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9524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05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70395" y="5746593"/>
            <a:ext cx="2010550" cy="9561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</a:t>
            </a:r>
            <a:r>
              <a:rPr lang="fr-FR" sz="2000" b="1" dirty="0" err="1" smtClean="0">
                <a:solidFill>
                  <a:srgbClr val="000000"/>
                </a:solidFill>
              </a:rPr>
              <a:t>Mejed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Heni</a:t>
            </a:r>
            <a:endParaRPr lang="fr-FR" sz="2000" b="1" dirty="0" smtClean="0">
              <a:solidFill>
                <a:srgbClr val="000000"/>
              </a:solidFill>
            </a:endParaRP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Bilel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Hamdi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340768"/>
            <a:ext cx="4011910" cy="534921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43050" y="3472309"/>
            <a:ext cx="3152886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Déchets: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Stockages des huiles usagées dans d’anciens seaux de condiments et sans identification</a:t>
            </a:r>
          </a:p>
        </p:txBody>
      </p:sp>
    </p:spTree>
    <p:extLst>
      <p:ext uri="{BB962C8B-B14F-4D97-AF65-F5344CB8AC3E}">
        <p14:creationId xmlns:p14="http://schemas.microsoft.com/office/powerpoint/2010/main" val="42749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412776"/>
            <a:ext cx="5532107" cy="414908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331640" y="5674022"/>
            <a:ext cx="676875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Congélation d’un saumon frais et dépassement de sa durée de vie</a:t>
            </a:r>
          </a:p>
        </p:txBody>
      </p:sp>
    </p:spTree>
    <p:extLst>
      <p:ext uri="{BB962C8B-B14F-4D97-AF65-F5344CB8AC3E}">
        <p14:creationId xmlns:p14="http://schemas.microsoft.com/office/powerpoint/2010/main" val="214178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7564" y="2924944"/>
            <a:ext cx="385242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L’usage des grattoirs métalliques est interdit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340768"/>
            <a:ext cx="3579862" cy="47731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30352" y="3448023"/>
            <a:ext cx="394164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Fromages: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manches des couteaux étaient abîmés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646223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3212976"/>
            <a:ext cx="338437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caisses n’étaient pas identifiées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4072" y="1920985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3573016"/>
            <a:ext cx="360040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Développement de rouilles sur la pelle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475" y="1638928"/>
            <a:ext cx="370587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71600" y="5777160"/>
            <a:ext cx="707236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fr-FR" altLang="fr-FR" b="1" dirty="0" smtClean="0">
                <a:solidFill>
                  <a:srgbClr val="0070C0"/>
                </a:solidFill>
              </a:rPr>
              <a:t>Condiments</a:t>
            </a:r>
          </a:p>
          <a:p>
            <a:pPr algn="just">
              <a:defRPr/>
            </a:pPr>
            <a:r>
              <a:rPr lang="fr-FR" altLang="fr-FR" b="1" dirty="0" smtClean="0">
                <a:solidFill>
                  <a:srgbClr val="0070C0"/>
                </a:solidFill>
              </a:rPr>
              <a:t>Manque de louches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556792"/>
            <a:ext cx="5220072" cy="391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0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55514" y="6095037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Exposition de produits débordants par-dessus les plateaux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156176" cy="4617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43050" y="3472309"/>
            <a:ext cx="315288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piques prix sont corrodés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27386"/>
            <a:ext cx="3759882" cy="5013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772816"/>
            <a:ext cx="3489852" cy="465313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43050" y="3472309"/>
            <a:ext cx="315288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merguez n’étaient pas identifiées</a:t>
            </a:r>
          </a:p>
        </p:txBody>
      </p:sp>
    </p:spTree>
    <p:extLst>
      <p:ext uri="{BB962C8B-B14F-4D97-AF65-F5344CB8AC3E}">
        <p14:creationId xmlns:p14="http://schemas.microsoft.com/office/powerpoint/2010/main" val="419179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11697</TotalTime>
  <Words>98</Words>
  <Application>Microsoft Office PowerPoint</Application>
  <PresentationFormat>Affichage à l'écran (4:3)</PresentationFormat>
  <Paragraphs>25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</cp:lastModifiedBy>
  <cp:revision>274</cp:revision>
  <cp:lastPrinted>2016-02-08T19:41:58Z</cp:lastPrinted>
  <dcterms:created xsi:type="dcterms:W3CDTF">2014-03-07T09:21:22Z</dcterms:created>
  <dcterms:modified xsi:type="dcterms:W3CDTF">2017-06-10T09:35:17Z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402431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