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346" r:id="rId3"/>
    <p:sldId id="314" r:id="rId4"/>
    <p:sldId id="284" r:id="rId5"/>
    <p:sldId id="335" r:id="rId6"/>
    <p:sldId id="279" r:id="rId7"/>
    <p:sldId id="336" r:id="rId8"/>
    <p:sldId id="337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01/03/2017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01/03/2017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Siliana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Siliana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68843" y="5769676"/>
            <a:ext cx="209704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17 février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857892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Local poubelle:</a:t>
            </a:r>
            <a:r>
              <a:rPr lang="fr-FR" altLang="fr-FR" b="1" dirty="0" smtClean="0">
                <a:solidFill>
                  <a:srgbClr val="0070C0"/>
                </a:solidFill>
              </a:rPr>
              <a:t>  Remplacer les rideaux lanières par une porte pour une meilleure maitrise de la température ambiante et éviter l’invasion du local par les nuisibles.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7524328" cy="423346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380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Boucherie:</a:t>
            </a:r>
            <a:r>
              <a:rPr lang="fr-FR" sz="1600" b="1" dirty="0" smtClean="0">
                <a:solidFill>
                  <a:srgbClr val="0070C0"/>
                </a:solidFill>
              </a:rPr>
              <a:t>  Renforcer les opérations de nettoyage et de désinfection des planches de découpe.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348" y="1340768"/>
            <a:ext cx="8027540" cy="451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Terminal de cuisson: </a:t>
            </a:r>
            <a:r>
              <a:rPr lang="fr-FR" sz="1600" b="1" dirty="0" smtClean="0">
                <a:solidFill>
                  <a:srgbClr val="0070C0"/>
                </a:solidFill>
              </a:rPr>
              <a:t> DEIV non fonctionnel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79" y="1340768"/>
            <a:ext cx="7740352" cy="435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55514" y="5951021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Remplacer la conduite d’évacuation des vapeurs endommagée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81" y="1412776"/>
            <a:ext cx="7884368" cy="4436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8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71600" y="5777160"/>
            <a:ext cx="707236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fr-FR" altLang="fr-FR" b="1" u="sng" dirty="0" smtClean="0">
                <a:solidFill>
                  <a:srgbClr val="0070C0"/>
                </a:solidFill>
              </a:rPr>
              <a:t>Linéaire fromage:</a:t>
            </a:r>
            <a:r>
              <a:rPr lang="fr-FR" altLang="fr-FR" b="1" dirty="0" smtClean="0">
                <a:solidFill>
                  <a:srgbClr val="0070C0"/>
                </a:solidFill>
              </a:rPr>
              <a:t> prévoir une meilleure fixation des barres métalliques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617" y="1268760"/>
            <a:ext cx="7524328" cy="4233468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355976" y="1844824"/>
            <a:ext cx="2304256" cy="216024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03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55514" y="5951021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/ fromage et volaille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: Prévoir des poubelles à pédale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81" y="1268760"/>
            <a:ext cx="7884368" cy="44360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517232"/>
            <a:ext cx="763284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traiteur: prévoir la présentation séparée des volailles et de la charcuterie dont le statut microbiologique est différent (produits à base de viande hachée et viandes).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196752"/>
            <a:ext cx="7488832" cy="4213497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11585</TotalTime>
  <Words>124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271</cp:revision>
  <cp:lastPrinted>2016-02-08T19:41:58Z</cp:lastPrinted>
  <dcterms:created xsi:type="dcterms:W3CDTF">2014-03-07T09:21:22Z</dcterms:created>
  <dcterms:modified xsi:type="dcterms:W3CDTF">2017-03-01T09:01:12Z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346136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