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346" r:id="rId3"/>
    <p:sldId id="347" r:id="rId4"/>
    <p:sldId id="348" r:id="rId5"/>
    <p:sldId id="349" r:id="rId6"/>
    <p:sldId id="357" r:id="rId7"/>
    <p:sldId id="351" r:id="rId8"/>
    <p:sldId id="353" r:id="rId9"/>
    <p:sldId id="354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107" d="100"/>
          <a:sy n="107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25/11/2019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Sfax El Jadida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Sfax El Jadida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664" y="5769676"/>
            <a:ext cx="271741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14 novembre 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9933" y="5746593"/>
            <a:ext cx="22910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4059" y="5910640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Fruits et légumes: Renforcer les opérations de nettoyage de la face externe du cache du système d’éclairage.</a:t>
            </a:r>
          </a:p>
        </p:txBody>
      </p:sp>
      <p:pic>
        <p:nvPicPr>
          <p:cNvPr id="3074" name="Picture 2" descr="C:\Users\admin\Desktop\sfax_eljadida\IMG_20191114_115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5"/>
            <a:ext cx="5843767" cy="43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3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84631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Olives/épices: Présentoirs d’épices et de fruits à coque endommagés.</a:t>
            </a:r>
          </a:p>
        </p:txBody>
      </p:sp>
      <p:pic>
        <p:nvPicPr>
          <p:cNvPr id="1026" name="Picture 2" descr="C:\Users\admin\Desktop\sfax_eljadida\IMG_20191114_120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36" y="1340768"/>
            <a:ext cx="5956920" cy="44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7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222053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Fromage/ charcuterie: Fromage découpé non identifié.</a:t>
            </a:r>
          </a:p>
        </p:txBody>
      </p:sp>
      <p:pic>
        <p:nvPicPr>
          <p:cNvPr id="2051" name="Picture 3" descr="C:\Users\admin\Desktop\sfax_eljadida\IMG_20191114_122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42" y="1484784"/>
            <a:ext cx="5836907" cy="43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4355976" y="2204864"/>
            <a:ext cx="1872208" cy="23762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33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44008" y="3969998"/>
            <a:ext cx="375137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pistolet de la centrale de nettoyage sale.</a:t>
            </a:r>
          </a:p>
        </p:txBody>
      </p:sp>
      <p:pic>
        <p:nvPicPr>
          <p:cNvPr id="3074" name="Picture 2" descr="C:\Users\admin\Desktop\sfax_eljadida\IMG_20191114_123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72408" cy="5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4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572000" y="2704712"/>
            <a:ext cx="40324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Equipements sales.</a:t>
            </a:r>
          </a:p>
        </p:txBody>
      </p:sp>
      <p:pic>
        <p:nvPicPr>
          <p:cNvPr id="4098" name="Picture 2" descr="C:\Users\admin\Desktop\sfax_eljadida\IMG_20191114_124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7" y="391824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sfax_eljadida\IMG_20191114_124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6" y="1268760"/>
            <a:ext cx="3532651" cy="26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sfax_eljadida\IMG_20191114_1245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06077" y="3351498"/>
            <a:ext cx="4356067" cy="32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3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852721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cadencier pizza mal rempli.</a:t>
            </a:r>
          </a:p>
        </p:txBody>
      </p:sp>
      <p:pic>
        <p:nvPicPr>
          <p:cNvPr id="5122" name="Picture 2" descr="C:\Users\admin\Desktop\sfax_eljadida\IMG_20191114_125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5286" y="893186"/>
            <a:ext cx="3981636" cy="53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852721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PLS: gâteau glacé présentant des signes de décongélation mis en vente.</a:t>
            </a:r>
          </a:p>
        </p:txBody>
      </p:sp>
      <p:pic>
        <p:nvPicPr>
          <p:cNvPr id="1026" name="Picture 2" descr="C:\Users\admin\Desktop\sfax_eljadida\IMG_20191114_140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93991" y="866449"/>
            <a:ext cx="4142058" cy="55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2843808" y="2852936"/>
            <a:ext cx="1692188" cy="1656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582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852721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PLS: gâteau glacé présentant des signes de décongélation stocké en chambre froide négative.</a:t>
            </a:r>
          </a:p>
        </p:txBody>
      </p:sp>
      <p:pic>
        <p:nvPicPr>
          <p:cNvPr id="2050" name="Picture 2" descr="C:\Users\admin\Desktop\sfax_eljadida\IMG_20191114_145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740896" cy="43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8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993805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PLS: Pas de vérification à la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thermosonde</a:t>
            </a:r>
            <a:r>
              <a:rPr lang="fr-FR" altLang="fr-FR" b="1" dirty="0" smtClean="0">
                <a:solidFill>
                  <a:srgbClr val="0070C0"/>
                </a:solidFill>
              </a:rPr>
              <a:t> à cœur d’un produit en linéaire et la température d’ambiance de la chambre froide pour octobre 2019 </a:t>
            </a:r>
          </a:p>
        </p:txBody>
      </p:sp>
      <p:pic>
        <p:nvPicPr>
          <p:cNvPr id="3074" name="Picture 2" descr="C:\Users\admin\Desktop\sfax_eljadida\IMG_20191114_145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02" y="1088988"/>
            <a:ext cx="6497588" cy="48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5076056" y="4653136"/>
            <a:ext cx="936104" cy="93610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5076056" y="2348880"/>
            <a:ext cx="468052" cy="23042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73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5556" y="3706289"/>
            <a:ext cx="385242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Poissonnerie: piqures de rouille au sol du rayon poissonnerie.</a:t>
            </a:r>
          </a:p>
        </p:txBody>
      </p:sp>
      <p:pic>
        <p:nvPicPr>
          <p:cNvPr id="2050" name="Picture 2" descr="C:\Users\admin\Desktop\sfax_eljadida\IMG_20191114_101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764306" cy="50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Poissonnerie: Piqure de rouille sur la pelle à glace.</a:t>
            </a:r>
          </a:p>
        </p:txBody>
      </p:sp>
      <p:pic>
        <p:nvPicPr>
          <p:cNvPr id="1026" name="Picture 2" descr="C:\Users\admin\Desktop\sfax_eljadida\IMG_20191114_101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860909" cy="43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6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51072" y="3284984"/>
            <a:ext cx="3813760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Poissonnerie: trace de rouille au plafond de la chambre froide et sur la face externe de la conduite de la machine à glaçon.</a:t>
            </a:r>
          </a:p>
        </p:txBody>
      </p:sp>
      <p:pic>
        <p:nvPicPr>
          <p:cNvPr id="2" name="Picture 2" descr="C:\Users\admin\Desktop\sfax_eljadida\IMG_20191114_101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7" y="1268760"/>
            <a:ext cx="4293977" cy="322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sfax_eljadida\IMG_20191114_101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7" y="3731704"/>
            <a:ext cx="4329051" cy="300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80526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Poissonnerie: fiche d’auto contrôle de température remplie d’avance .</a:t>
            </a:r>
          </a:p>
        </p:txBody>
      </p:sp>
      <p:pic>
        <p:nvPicPr>
          <p:cNvPr id="1026" name="Picture 2" descr="C:\Users\admin\Desktop\sfax_eljadida\IMG_20191114_103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260843" cy="39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3429000"/>
            <a:ext cx="367240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Terminal de cuisson: renforcer les opérations de nettoyage du sol derrière les étagères à la réserve.</a:t>
            </a:r>
          </a:p>
        </p:txBody>
      </p:sp>
      <p:pic>
        <p:nvPicPr>
          <p:cNvPr id="2050" name="Picture 2" descr="C:\Users\admin\Desktop\sfax_eljadida\IMG_20191114_105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14025" y="3284984"/>
            <a:ext cx="352839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Terminal de cuisson: aucune action engagée en cas de poids non conformes.</a:t>
            </a:r>
          </a:p>
        </p:txBody>
      </p:sp>
      <p:pic>
        <p:nvPicPr>
          <p:cNvPr id="3074" name="Picture 2" descr="C:\Users\admin\Desktop\sfax_eljadida\IMG_20191114_113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949280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Olives/épices: traces de rouilles sur les éléments de rangement à la réserve.</a:t>
            </a:r>
          </a:p>
        </p:txBody>
      </p:sp>
      <p:pic>
        <p:nvPicPr>
          <p:cNvPr id="1026" name="Picture 2" descr="C:\Users\admin\Desktop\sfax_eljadida\IMG_20191114_115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60" y="1412776"/>
            <a:ext cx="5524872" cy="414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852721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Olives/épices: casse non identifiée à la réserve.</a:t>
            </a:r>
          </a:p>
        </p:txBody>
      </p:sp>
      <p:pic>
        <p:nvPicPr>
          <p:cNvPr id="2050" name="Picture 2" descr="C:\Users\admin\Desktop\sfax_eljadida\IMG_20191114_115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69" y="1484784"/>
            <a:ext cx="5356853" cy="401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11998</TotalTime>
  <Words>240</Words>
  <Application>Microsoft Office PowerPoint</Application>
  <PresentationFormat>Affichage à l'écran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304</cp:revision>
  <cp:lastPrinted>2016-02-08T19:41:58Z</cp:lastPrinted>
  <dcterms:created xsi:type="dcterms:W3CDTF">2014-03-07T09:21:22Z</dcterms:created>
  <dcterms:modified xsi:type="dcterms:W3CDTF">2019-11-25T08:17:56Z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334788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