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346" r:id="rId3"/>
    <p:sldId id="347" r:id="rId4"/>
    <p:sldId id="348" r:id="rId5"/>
    <p:sldId id="349" r:id="rId6"/>
    <p:sldId id="357" r:id="rId7"/>
    <p:sldId id="351" r:id="rId8"/>
    <p:sldId id="353" r:id="rId9"/>
    <p:sldId id="354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Sfax El 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Sfax El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816748" y="5769676"/>
            <a:ext cx="220124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15 JUILLET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 meuble est partiellement protégé; présence de souillures entre les vitres de séparation.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3960440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454791"/>
            <a:ext cx="3312368" cy="3686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Entreposage de l’eau de javel à proximité des cartons d’emballage primaire.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469468" y="246348"/>
            <a:ext cx="4205064" cy="691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6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6044177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état de propreté insatisfaisant du matériel (four, hotte, panier friteuse, plateaux, etc.)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87" y="1268760"/>
            <a:ext cx="2664296" cy="35283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916" y="980728"/>
            <a:ext cx="3686175" cy="324036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8144" y="1273601"/>
            <a:ext cx="2743200" cy="409961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8078" y="3409225"/>
            <a:ext cx="3686175" cy="246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10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Absence de la liste des ingrédients sur les étiquettes UHD des mini sandwiches au fromage.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644" y="1412776"/>
            <a:ext cx="648072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Fromage/ charcuterie: Absence de la mention de DLC sur un paquet de fromage ‘Mozzarella fraiche’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84784"/>
            <a:ext cx="6840760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Entreposage du matériel de la batterie dans les bacs de la plonge; absence d’autres éléments de stockage pour cet effet.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85912"/>
            <a:ext cx="7128792" cy="414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7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Entreposage des tenues de travail dans un bac avec des outils et produits de nettoyage et autres dispositifs de décoration.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3240360" cy="41764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4174" y="1484784"/>
            <a:ext cx="385425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9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852721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Présence de rouille sur la pelle et la gaine de fabrique de glace.</a:t>
            </a:r>
            <a:r>
              <a:rPr lang="fr-FR" altLang="fr-FR" b="1" dirty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Entreposage de planches usées sur les étagères de la chambre froide.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4680520" cy="20882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865" y="1268760"/>
            <a:ext cx="3686175" cy="439248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3368979"/>
            <a:ext cx="4680520" cy="229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0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11939</TotalTime>
  <Words>177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292</cp:revision>
  <cp:lastPrinted>2016-02-08T19:41:58Z</cp:lastPrinted>
  <dcterms:created xsi:type="dcterms:W3CDTF">2014-03-07T09:21:22Z</dcterms:created>
  <dcterms:modified xsi:type="dcterms:W3CDTF">2019-08-29T20:10:03Z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334788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