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8" r:id="rId2"/>
    <p:sldId id="346" r:id="rId3"/>
    <p:sldId id="348" r:id="rId4"/>
    <p:sldId id="357" r:id="rId5"/>
    <p:sldId id="352" r:id="rId6"/>
    <p:sldId id="347" r:id="rId7"/>
    <p:sldId id="354" r:id="rId8"/>
    <p:sldId id="358" r:id="rId9"/>
    <p:sldId id="356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19/05/2019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19/05/2019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Sfax El Jadida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Sfax El Jadida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2695" y="5769676"/>
            <a:ext cx="1829348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17 mai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9933" y="5746593"/>
            <a:ext cx="2291012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Hatem KARAA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5576" y="6021288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Bouch</a:t>
            </a:r>
            <a:r>
              <a:rPr lang="fr-FR" altLang="fr-FR" b="1" dirty="0" smtClean="0">
                <a:solidFill>
                  <a:srgbClr val="0070C0"/>
                </a:solidFill>
              </a:rPr>
              <a:t>erie: traces de rouilles sur le couvercle de la rigole d’ évacuation des eaux usées à la boucherie 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921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5576" y="6021288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Bouch</a:t>
            </a:r>
            <a:r>
              <a:rPr lang="fr-FR" altLang="fr-FR" b="1" dirty="0" smtClean="0">
                <a:solidFill>
                  <a:srgbClr val="0070C0"/>
                </a:solidFill>
              </a:rPr>
              <a:t>erie: Meuble </a:t>
            </a:r>
            <a:r>
              <a:rPr lang="fr-FR" altLang="fr-FR" b="1" dirty="0" err="1" smtClean="0">
                <a:solidFill>
                  <a:srgbClr val="0070C0"/>
                </a:solidFill>
              </a:rPr>
              <a:t>trad</a:t>
            </a:r>
            <a:r>
              <a:rPr lang="fr-FR" altLang="fr-FR" b="1" dirty="0" smtClean="0">
                <a:solidFill>
                  <a:srgbClr val="0070C0"/>
                </a:solidFill>
              </a:rPr>
              <a:t> écaillé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921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5576" y="6021288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Fromage / charcuterie: Boyau de charcuterie entamé ne portant pas la date de sa première utilisation. 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3999" y="1340768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607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5576" y="6021288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Fromage / charcuterie: couvercle du distributeur à papier sèche mains est endommagé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734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86928"/>
            <a:ext cx="6768752" cy="442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55576" y="5925040"/>
            <a:ext cx="770485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Fromage / Charcuterie: relevé mensuel des températures des chambres froides et meubles LS à la </a:t>
            </a:r>
            <a:r>
              <a:rPr lang="fr-FR" altLang="fr-FR" b="1" dirty="0" err="1" smtClean="0">
                <a:solidFill>
                  <a:srgbClr val="0070C0"/>
                </a:solidFill>
              </a:rPr>
              <a:t>thermosonde</a:t>
            </a:r>
            <a:r>
              <a:rPr lang="fr-FR" altLang="fr-FR" b="1" dirty="0" smtClean="0">
                <a:solidFill>
                  <a:srgbClr val="0070C0"/>
                </a:solidFill>
              </a:rPr>
              <a:t> non réalisé pour le mois d’avril 2019.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58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55576" y="5877272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Traiteur : Couvercle du distributeur de papier sèche mains est endommagé.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885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55576" y="5740006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Traiteur: relevé mensuel des températures des chambres froides et meubles LS à la </a:t>
            </a:r>
            <a:r>
              <a:rPr lang="fr-FR" altLang="fr-FR" b="1" dirty="0" err="1" smtClean="0">
                <a:solidFill>
                  <a:srgbClr val="0070C0"/>
                </a:solidFill>
              </a:rPr>
              <a:t>thermosonde</a:t>
            </a:r>
            <a:r>
              <a:rPr lang="fr-FR" altLang="fr-FR" b="1" dirty="0" smtClean="0">
                <a:solidFill>
                  <a:srgbClr val="0070C0"/>
                </a:solidFill>
              </a:rPr>
              <a:t> non réalisé pour le mois d’avril 2019.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86000" y="381000"/>
            <a:ext cx="457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325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55576" y="5931599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Olives épices: présentoir du pignon est endommagé.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976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5576" y="6116265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PLS: pas de vérification à la </a:t>
            </a:r>
            <a:r>
              <a:rPr lang="fr-FR" altLang="fr-FR" b="1" dirty="0" err="1" smtClean="0">
                <a:solidFill>
                  <a:srgbClr val="0070C0"/>
                </a:solidFill>
              </a:rPr>
              <a:t>thermosonde</a:t>
            </a:r>
            <a:r>
              <a:rPr lang="fr-FR" altLang="fr-FR" b="1" dirty="0" smtClean="0">
                <a:solidFill>
                  <a:srgbClr val="0070C0"/>
                </a:solidFill>
              </a:rPr>
              <a:t> des températures des chambres froide pour le mois d’avril 2019.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59599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500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21288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Terminal de cuissons: assurer la protection de l’appât raticide placé au niveau de la réserve.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21288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Terminal de cuisson: Matériel nettoyé rangé au niveau de la plonge et placé à même le sol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1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21288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>
                <a:solidFill>
                  <a:srgbClr val="0070C0"/>
                </a:solidFill>
              </a:rPr>
              <a:t>Boucherie: </a:t>
            </a:r>
            <a:r>
              <a:rPr lang="fr-FR" altLang="fr-FR" b="1" dirty="0" smtClean="0">
                <a:solidFill>
                  <a:srgbClr val="0070C0"/>
                </a:solidFill>
              </a:rPr>
              <a:t>renforcer les opérations de nettoyage du sol du stand réservé à la vente des pâtisseries tunisiennes.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2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21288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Terminal de cuisson: rouleau de papier sèche mains placé en chambre froide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0768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2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5740006"/>
            <a:ext cx="770485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Terminal de cuisson: relevé mensuel des températures des chambres froides et meubles LS à la </a:t>
            </a:r>
            <a:r>
              <a:rPr lang="fr-FR" altLang="fr-FR" b="1" dirty="0" err="1" smtClean="0">
                <a:solidFill>
                  <a:srgbClr val="0070C0"/>
                </a:solidFill>
              </a:rPr>
              <a:t>thermosonde</a:t>
            </a:r>
            <a:r>
              <a:rPr lang="fr-FR" altLang="fr-FR" b="1" dirty="0" smtClean="0">
                <a:solidFill>
                  <a:srgbClr val="0070C0"/>
                </a:solidFill>
              </a:rPr>
              <a:t> non réalisé pour le mois d’avril 2019.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86000" y="381000"/>
            <a:ext cx="457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21288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Terminal de cuisson: vérification à cœur d’un produit en chambre froide + et – prévue pour le 15 mai non réalisée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9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21288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Terminal de cuisson: Douchette non fonctionnelle. 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6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21288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Poissonnerie: Bac glace sale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0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11755</TotalTime>
  <Words>278</Words>
  <Application>Microsoft Office PowerPoint</Application>
  <PresentationFormat>Affichage à l'écran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Utilisateur Windows</cp:lastModifiedBy>
  <cp:revision>287</cp:revision>
  <cp:lastPrinted>2016-02-08T19:41:58Z</cp:lastPrinted>
  <dcterms:created xsi:type="dcterms:W3CDTF">2014-03-07T09:21:22Z</dcterms:created>
  <dcterms:modified xsi:type="dcterms:W3CDTF">2019-05-19T17:45:58Z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292177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