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46" r:id="rId3"/>
    <p:sldId id="348" r:id="rId4"/>
    <p:sldId id="357" r:id="rId5"/>
    <p:sldId id="352" r:id="rId6"/>
    <p:sldId id="347" r:id="rId7"/>
    <p:sldId id="354" r:id="rId8"/>
    <p:sldId id="356" r:id="rId9"/>
    <p:sldId id="35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04/03/2019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04/03/2019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Sfax El Jadida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Sfax El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844" y="5769676"/>
            <a:ext cx="2097048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19 février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Les Billots des viandes rouges sont fissurés et souillés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12776"/>
            <a:ext cx="3960440" cy="417612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412776"/>
            <a:ext cx="4574581" cy="4176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T° de viande hachée de l’ordre de 8°C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556792"/>
            <a:ext cx="6912768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18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Boucherie: Les câbles </a:t>
            </a:r>
            <a:r>
              <a:rPr lang="fr-FR" altLang="fr-FR" b="1" dirty="0" smtClean="0">
                <a:solidFill>
                  <a:srgbClr val="0070C0"/>
                </a:solidFill>
              </a:rPr>
              <a:t>électriques </a:t>
            </a:r>
            <a:r>
              <a:rPr lang="fr-FR" altLang="fr-FR" b="1" dirty="0">
                <a:solidFill>
                  <a:srgbClr val="0070C0"/>
                </a:solidFill>
              </a:rPr>
              <a:t>des meubles LS sont mal fixés.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41682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20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piqûres de moisissures sur les grilles de l’évaporateur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268" y="1556792"/>
            <a:ext cx="3686175" cy="41044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364" y="1556792"/>
            <a:ext cx="3843067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2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5445224"/>
            <a:ext cx="7704856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FLEG: Double étiquetage des figues séchées (Tin Amine): indication de 2 DLC </a:t>
            </a:r>
            <a:r>
              <a:rPr lang="fr-FR" altLang="fr-FR" b="1" dirty="0" smtClean="0">
                <a:solidFill>
                  <a:srgbClr val="0070C0"/>
                </a:solidFill>
              </a:rPr>
              <a:t>différentes (UHD </a:t>
            </a:r>
            <a:r>
              <a:rPr lang="fr-FR" altLang="fr-FR" b="1" dirty="0">
                <a:solidFill>
                  <a:srgbClr val="0070C0"/>
                </a:solidFill>
              </a:rPr>
              <a:t>&amp; fournisseur</a:t>
            </a:r>
            <a:r>
              <a:rPr lang="fr-FR" altLang="fr-FR" b="1" dirty="0" smtClean="0">
                <a:solidFill>
                  <a:srgbClr val="0070C0"/>
                </a:solidFill>
              </a:rPr>
              <a:t>)</a:t>
            </a:r>
          </a:p>
          <a:p>
            <a:r>
              <a:rPr lang="fr-FR" altLang="fr-FR" b="1" dirty="0">
                <a:solidFill>
                  <a:srgbClr val="0070C0"/>
                </a:solidFill>
              </a:rPr>
              <a:t>Les étiquettes UHD des boites de Kim kot ne sont pas totalement lisibles.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749" y="1296573"/>
            <a:ext cx="4176464" cy="394857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340768"/>
            <a:ext cx="3686175" cy="3916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PLS: Présence de piqûres de moisissures sur les paniers en semi-rotin.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20080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9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Meuble d’exposition à température ambiante partiellement protégé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1287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Pâtisserie: Utilisation d'un ancien pot de margarine à l'état ébréché pour la manipulation du sucre.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12776"/>
            <a:ext cx="6840760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11733</TotalTime>
  <Words>132</Words>
  <Application>Microsoft Office PowerPoint</Application>
  <PresentationFormat>Affichage à l'écran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284</cp:revision>
  <cp:lastPrinted>2016-02-08T19:41:58Z</cp:lastPrinted>
  <dcterms:created xsi:type="dcterms:W3CDTF">2014-03-07T09:21:22Z</dcterms:created>
  <dcterms:modified xsi:type="dcterms:W3CDTF">2019-03-04T10:46:21Z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292177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