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314" r:id="rId3"/>
    <p:sldId id="346" r:id="rId4"/>
    <p:sldId id="284" r:id="rId5"/>
    <p:sldId id="335" r:id="rId6"/>
    <p:sldId id="347" r:id="rId7"/>
    <p:sldId id="348" r:id="rId8"/>
    <p:sldId id="349" r:id="rId9"/>
    <p:sldId id="350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10/06/2018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smtClean="0"/>
              <a:t>Sfax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smtClean="0">
                <a:solidFill>
                  <a:srgbClr val="FFC000"/>
                </a:solidFill>
              </a:rPr>
              <a:t>Sfax El Jadida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533" y="5769676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06 </a:t>
            </a:r>
            <a:r>
              <a:rPr lang="fr-FR" b="1" dirty="0" smtClean="0">
                <a:solidFill>
                  <a:srgbClr val="000000"/>
                </a:solidFill>
              </a:rPr>
              <a:t>juin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</a:t>
            </a:r>
            <a:r>
              <a:rPr lang="fr-FR" sz="1600" b="1" u="sng" dirty="0" smtClean="0">
                <a:solidFill>
                  <a:srgbClr val="0070C0"/>
                </a:solidFill>
              </a:rPr>
              <a:t>Poissonnerie:</a:t>
            </a:r>
            <a:r>
              <a:rPr lang="fr-FR" sz="1600" b="1" dirty="0" smtClean="0">
                <a:solidFill>
                  <a:srgbClr val="0070C0"/>
                </a:solidFill>
              </a:rPr>
              <a:t>  Sol et mur crevassés.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5329" y="483423"/>
            <a:ext cx="2389766" cy="42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35519"/>
            <a:ext cx="4320480" cy="24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747710" cy="3796514"/>
          </a:xfrm>
          <a:prstGeom prst="rect">
            <a:avLst/>
          </a:prstGeom>
        </p:spPr>
      </p:pic>
      <p:sp>
        <p:nvSpPr>
          <p:cNvPr id="5" name="ZoneTexte 3"/>
          <p:cNvSpPr txBox="1"/>
          <p:nvPr/>
        </p:nvSpPr>
        <p:spPr>
          <a:xfrm>
            <a:off x="755576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Fromage charcuterie: Des boyaux de charcuterie ne portant pas leur dates respectives d’entame.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187" y="0"/>
            <a:ext cx="3857625" cy="6858000"/>
          </a:xfrm>
          <a:prstGeom prst="rect">
            <a:avLst/>
          </a:prstGeom>
        </p:spPr>
      </p:pic>
      <p:sp>
        <p:nvSpPr>
          <p:cNvPr id="5" name="ZoneTexte 3"/>
          <p:cNvSpPr txBox="1"/>
          <p:nvPr/>
        </p:nvSpPr>
        <p:spPr>
          <a:xfrm>
            <a:off x="827584" y="5733256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</a:t>
            </a:r>
            <a:r>
              <a:rPr lang="fr-FR" b="1" dirty="0" smtClean="0">
                <a:solidFill>
                  <a:srgbClr val="0070C0"/>
                </a:solidFill>
              </a:rPr>
              <a:t>Fromage charcuterie: </a:t>
            </a:r>
            <a:r>
              <a:rPr lang="fr-FR" b="1" dirty="0" smtClean="0">
                <a:solidFill>
                  <a:srgbClr val="0070C0"/>
                </a:solidFill>
              </a:rPr>
              <a:t>La vérification à la thermosonde des températures d’ambiance des chambres froides et des meubles LS n’est pas réalisée courant mai 2018.</a:t>
            </a:r>
          </a:p>
        </p:txBody>
      </p:sp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73325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Le joint de la porte de la chambre froide est déchiré.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6" y="1628800"/>
            <a:ext cx="7121098" cy="40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80" y="6021288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Vérification mensuelle du thermomètre à sonde non réalisée.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9" y="1412776"/>
            <a:ext cx="7921625" cy="4457002"/>
          </a:xfrm>
        </p:spPr>
      </p:pic>
    </p:spTree>
    <p:extLst>
      <p:ext uri="{BB962C8B-B14F-4D97-AF65-F5344CB8AC3E}">
        <p14:creationId xmlns:p14="http://schemas.microsoft.com/office/powerpoint/2010/main" val="412012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82" y="5733256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La vérification à la thermosonde des températures d’ambiance des chambres froides et des meubles LS n’est pas réalisée courant mai 2018.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1614" y="-333186"/>
            <a:ext cx="4367837" cy="7765047"/>
          </a:xfrm>
        </p:spPr>
      </p:pic>
    </p:spTree>
    <p:extLst>
      <p:ext uri="{BB962C8B-B14F-4D97-AF65-F5344CB8AC3E}">
        <p14:creationId xmlns:p14="http://schemas.microsoft.com/office/powerpoint/2010/main" val="101406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82" y="573325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FLEG: DEIV non fonctionnels 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2" y="1340768"/>
            <a:ext cx="7456030" cy="4195041"/>
          </a:xfrm>
        </p:spPr>
      </p:pic>
    </p:spTree>
    <p:extLst>
      <p:ext uri="{BB962C8B-B14F-4D97-AF65-F5344CB8AC3E}">
        <p14:creationId xmlns:p14="http://schemas.microsoft.com/office/powerpoint/2010/main" val="381423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/>
          <p:cNvSpPr txBox="1"/>
          <p:nvPr/>
        </p:nvSpPr>
        <p:spPr>
          <a:xfrm>
            <a:off x="841548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Rayon FLEG: Absence de distributeur de papier sèche mains au laboratoire FLEG.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0" y="1412776"/>
            <a:ext cx="7328047" cy="4123033"/>
          </a:xfrm>
        </p:spPr>
      </p:pic>
    </p:spTree>
    <p:extLst>
      <p:ext uri="{BB962C8B-B14F-4D97-AF65-F5344CB8AC3E}">
        <p14:creationId xmlns:p14="http://schemas.microsoft.com/office/powerpoint/2010/main" val="2050327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11664</TotalTime>
  <Words>136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284</cp:revision>
  <cp:lastPrinted>2016-02-08T19:41:58Z</cp:lastPrinted>
  <dcterms:created xsi:type="dcterms:W3CDTF">2014-03-07T09:21:22Z</dcterms:created>
  <dcterms:modified xsi:type="dcterms:W3CDTF">2018-06-10T18:14:03Z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