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346" r:id="rId3"/>
    <p:sldId id="347" r:id="rId4"/>
    <p:sldId id="349" r:id="rId5"/>
    <p:sldId id="348" r:id="rId6"/>
    <p:sldId id="314" r:id="rId7"/>
    <p:sldId id="284" r:id="rId8"/>
    <p:sldId id="350" r:id="rId9"/>
    <p:sldId id="351" r:id="rId10"/>
    <p:sldId id="352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Sfax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Sfax El Jadida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815" y="5769676"/>
            <a:ext cx="25571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12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3"/>
          <p:cNvSpPr txBox="1"/>
          <p:nvPr/>
        </p:nvSpPr>
        <p:spPr>
          <a:xfrm>
            <a:off x="818326" y="6165304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u="sng" smtClean="0">
                <a:solidFill>
                  <a:srgbClr val="0070C0"/>
                </a:solidFill>
              </a:rPr>
              <a:t>Rayon PLS:</a:t>
            </a:r>
            <a:r>
              <a:rPr lang="fr-FR" altLang="fr-FR" b="1" smtClean="0">
                <a:solidFill>
                  <a:srgbClr val="0070C0"/>
                </a:solidFill>
              </a:rPr>
              <a:t> </a:t>
            </a:r>
            <a:r>
              <a:rPr lang="fr-FR" altLang="fr-FR" b="1" dirty="0" smtClean="0">
                <a:solidFill>
                  <a:srgbClr val="0070C0"/>
                </a:solidFill>
              </a:rPr>
              <a:t>Meubles </a:t>
            </a:r>
            <a:r>
              <a:rPr lang="fr-FR" altLang="fr-FR" b="1" smtClean="0">
                <a:solidFill>
                  <a:srgbClr val="0070C0"/>
                </a:solidFill>
              </a:rPr>
              <a:t>LS écaillés.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66124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Traiteur:</a:t>
            </a:r>
            <a:r>
              <a:rPr lang="fr-FR" altLang="fr-FR" b="1" dirty="0" smtClean="0">
                <a:solidFill>
                  <a:srgbClr val="0070C0"/>
                </a:solidFill>
              </a:rPr>
              <a:t> Renforcer les opérations de nettoyage autours des poignées du rôtissoires.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" y="1340768"/>
            <a:ext cx="7259642" cy="4084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5" name="ZoneTexte 3"/>
          <p:cNvSpPr txBox="1"/>
          <p:nvPr/>
        </p:nvSpPr>
        <p:spPr>
          <a:xfrm>
            <a:off x="719572" y="5990305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Fruits / légumes:</a:t>
            </a:r>
            <a:r>
              <a:rPr lang="fr-FR" altLang="fr-FR" b="1" dirty="0" smtClean="0">
                <a:solidFill>
                  <a:srgbClr val="0070C0"/>
                </a:solidFill>
              </a:rPr>
              <a:t> Présence du flacon de désinfectant en chambre froide.</a:t>
            </a:r>
          </a:p>
        </p:txBody>
      </p:sp>
    </p:spTree>
    <p:extLst>
      <p:ext uri="{BB962C8B-B14F-4D97-AF65-F5344CB8AC3E}">
        <p14:creationId xmlns:p14="http://schemas.microsoft.com/office/powerpoint/2010/main" val="394114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1399"/>
            <a:ext cx="7921625" cy="4455914"/>
          </a:xfrm>
        </p:spPr>
      </p:pic>
      <p:sp>
        <p:nvSpPr>
          <p:cNvPr id="3" name="ZoneTexte 3"/>
          <p:cNvSpPr txBox="1"/>
          <p:nvPr/>
        </p:nvSpPr>
        <p:spPr>
          <a:xfrm>
            <a:off x="719572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Fruits / légumes:</a:t>
            </a:r>
            <a:r>
              <a:rPr lang="fr-FR" altLang="fr-FR" b="1" dirty="0" smtClean="0">
                <a:solidFill>
                  <a:srgbClr val="0070C0"/>
                </a:solidFill>
              </a:rPr>
              <a:t> Vérification mensuelle à la thermo sonde non réalisée pour le mois d’octobre 2018. </a:t>
            </a:r>
          </a:p>
        </p:txBody>
      </p:sp>
    </p:spTree>
    <p:extLst>
      <p:ext uri="{BB962C8B-B14F-4D97-AF65-F5344CB8AC3E}">
        <p14:creationId xmlns:p14="http://schemas.microsoft.com/office/powerpoint/2010/main" val="143445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21625" cy="4457002"/>
          </a:xfrm>
        </p:spPr>
      </p:pic>
      <p:sp>
        <p:nvSpPr>
          <p:cNvPr id="4" name="Oval 3"/>
          <p:cNvSpPr/>
          <p:nvPr/>
        </p:nvSpPr>
        <p:spPr>
          <a:xfrm>
            <a:off x="1403648" y="1916832"/>
            <a:ext cx="525658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1763688" y="3356992"/>
            <a:ext cx="525658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3"/>
          <p:cNvSpPr txBox="1"/>
          <p:nvPr/>
        </p:nvSpPr>
        <p:spPr>
          <a:xfrm>
            <a:off x="719572" y="5990305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Fruits / légumes &amp; olives /épices:</a:t>
            </a:r>
            <a:r>
              <a:rPr lang="fr-FR" altLang="fr-FR" b="1" dirty="0" smtClean="0">
                <a:solidFill>
                  <a:srgbClr val="0070C0"/>
                </a:solidFill>
              </a:rPr>
              <a:t> Plans d’action non renseignés.</a:t>
            </a:r>
          </a:p>
        </p:txBody>
      </p:sp>
    </p:spTree>
    <p:extLst>
      <p:ext uri="{BB962C8B-B14F-4D97-AF65-F5344CB8AC3E}">
        <p14:creationId xmlns:p14="http://schemas.microsoft.com/office/powerpoint/2010/main" val="228735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0708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Olives / épices:</a:t>
            </a:r>
            <a:r>
              <a:rPr lang="fr-FR" sz="1600" b="1" dirty="0" smtClean="0">
                <a:solidFill>
                  <a:srgbClr val="0070C0"/>
                </a:solidFill>
              </a:rPr>
              <a:t>  Utilisation des couffins en fibres naturelles difficiles à nettoyer et à désinfecter pour présenter les fruits à coques moulus.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5" y="1412776"/>
            <a:ext cx="7771574" cy="4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68144" y="2852936"/>
            <a:ext cx="245574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 date d’emballage n’est pas systématiquement inscrite sur les fiches de traçabilité des produits surgelés.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119319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2181"/>
            <a:ext cx="51193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1399"/>
            <a:ext cx="7921625" cy="4455914"/>
          </a:xfrm>
        </p:spPr>
      </p:pic>
      <p:sp>
        <p:nvSpPr>
          <p:cNvPr id="4" name="ZoneTexte 3"/>
          <p:cNvSpPr txBox="1"/>
          <p:nvPr/>
        </p:nvSpPr>
        <p:spPr>
          <a:xfrm>
            <a:off x="719572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u="sng" dirty="0" smtClean="0">
                <a:solidFill>
                  <a:srgbClr val="0070C0"/>
                </a:solidFill>
              </a:rPr>
              <a:t>Fruits / légumes &amp; olives /épices:</a:t>
            </a:r>
            <a:r>
              <a:rPr lang="fr-FR" altLang="fr-FR" b="1" dirty="0" smtClean="0">
                <a:solidFill>
                  <a:srgbClr val="0070C0"/>
                </a:solidFill>
              </a:rPr>
              <a:t> Indiquer la date de vérification sur les fiches d’auto contrôle des températures. </a:t>
            </a:r>
          </a:p>
        </p:txBody>
      </p:sp>
      <p:sp>
        <p:nvSpPr>
          <p:cNvPr id="5" name="Oval 4"/>
          <p:cNvSpPr/>
          <p:nvPr/>
        </p:nvSpPr>
        <p:spPr>
          <a:xfrm>
            <a:off x="2483768" y="4653136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3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2808312" cy="4992557"/>
          </a:xfrm>
        </p:spPr>
      </p:pic>
      <p:sp>
        <p:nvSpPr>
          <p:cNvPr id="4" name="ZoneTexte 3"/>
          <p:cNvSpPr txBox="1"/>
          <p:nvPr/>
        </p:nvSpPr>
        <p:spPr>
          <a:xfrm>
            <a:off x="719572" y="3244334"/>
            <a:ext cx="370841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altLang="fr-FR" b="1" dirty="0" smtClean="0">
                <a:solidFill>
                  <a:srgbClr val="0070C0"/>
                </a:solidFill>
              </a:rPr>
              <a:t> La réserve du terminal de cuisson est dépourvue d’une porte.</a:t>
            </a:r>
          </a:p>
        </p:txBody>
      </p:sp>
    </p:spTree>
    <p:extLst>
      <p:ext uri="{BB962C8B-B14F-4D97-AF65-F5344CB8AC3E}">
        <p14:creationId xmlns:p14="http://schemas.microsoft.com/office/powerpoint/2010/main" val="2443220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11613</TotalTime>
  <Words>156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276</cp:revision>
  <cp:lastPrinted>2016-02-08T19:41:58Z</cp:lastPrinted>
  <dcterms:created xsi:type="dcterms:W3CDTF">2014-03-07T09:21:22Z</dcterms:created>
  <dcterms:modified xsi:type="dcterms:W3CDTF">2018-11-27T13:19:23Z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