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68" r:id="rId2"/>
    <p:sldId id="322" r:id="rId3"/>
    <p:sldId id="323" r:id="rId4"/>
    <p:sldId id="324" r:id="rId5"/>
    <p:sldId id="325" r:id="rId6"/>
    <p:sldId id="326" r:id="rId7"/>
    <p:sldId id="327" r:id="rId8"/>
    <p:sldId id="328" r:id="rId9"/>
    <p:sldId id="331" r:id="rId10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56" autoAdjust="0"/>
    <p:restoredTop sz="94434" autoAdjust="0"/>
  </p:normalViewPr>
  <p:slideViewPr>
    <p:cSldViewPr>
      <p:cViewPr varScale="1">
        <p:scale>
          <a:sx n="70" d="100"/>
          <a:sy n="70" d="100"/>
        </p:scale>
        <p:origin x="136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14/12/2017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graphique SmartArt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/>
              <a:t>Cliquez sur l'icône pour ajouter un tableau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/>
              <a:t>Cliquez sur l'icône pour ajouter une image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/>
              <a:t>Audit Magasin: Sfax</a:t>
            </a:r>
            <a:r>
              <a:rPr lang="fr-FR" altLang="fr-FR" kern="0" baseline="0" dirty="0"/>
              <a:t> </a:t>
            </a:r>
            <a:r>
              <a:rPr lang="fr-FR" altLang="fr-FR" kern="0" baseline="0" dirty="0" smtClean="0"/>
              <a:t>El Jadida</a:t>
            </a:r>
            <a:endParaRPr lang="fr-FR" altLang="fr-FR" kern="0" baseline="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>
                <a:solidFill>
                  <a:srgbClr val="FFC000"/>
                </a:solidFill>
              </a:rPr>
              <a:t>Magasin: Sfax </a:t>
            </a:r>
            <a:r>
              <a:rPr lang="fr-FR" sz="3600" b="1" dirty="0" smtClean="0">
                <a:solidFill>
                  <a:srgbClr val="FFC000"/>
                </a:solidFill>
              </a:rPr>
              <a:t>El Jadida</a:t>
            </a:r>
            <a:endParaRPr lang="fr-FR" sz="36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0" y="5756139"/>
            <a:ext cx="2650084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30 NOVEMBRE</a:t>
            </a:r>
            <a:r>
              <a:rPr lang="fr-FR" b="1" dirty="0" smtClean="0">
                <a:solidFill>
                  <a:srgbClr val="000000"/>
                </a:solidFill>
              </a:rPr>
              <a:t> </a:t>
            </a:r>
            <a:r>
              <a:rPr lang="fr-FR" b="1" dirty="0" smtClean="0">
                <a:solidFill>
                  <a:srgbClr val="000000"/>
                </a:solidFill>
              </a:rPr>
              <a:t>2017</a:t>
            </a:r>
            <a:endParaRPr lang="fr-FR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150167" y="5716804"/>
            <a:ext cx="316625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 smtClean="0">
                <a:solidFill>
                  <a:srgbClr val="000000"/>
                </a:solidFill>
              </a:rPr>
              <a:t>Mme Meriam CHOUCHENE</a:t>
            </a:r>
            <a:endParaRPr lang="fr-FR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49735" y="6165304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Boucherie: le billot de volaille trad. est fissuré et souillé.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1026" name="Picture 2" descr="https://scontent.ftun5-1.fna.fbcdn.net/v/t34.0-12/25287054_10213580387566692_143363282_n.jpg?oh=525fbee3a598d5a7d5242cbb9e41ade2&amp;oe=5A32F790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484312"/>
            <a:ext cx="7416824" cy="439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3852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165304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Fromage/ charcuterie: présence de piqûres de moisissures dans les râpés de préparation au fromage.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050" name="Picture 2" descr="https://scontent.ftun5-1.fna.fbcdn.net/v/t34.0-12/25360495_10213580387326686_1923915655_n.jpg?oh=965f1bac658b83c3149e93eefccda062&amp;oe=5A32AAAE"/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 bwMode="auto">
          <a:xfrm>
            <a:off x="755576" y="1412776"/>
            <a:ext cx="7704856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Connecteur droit avec flèche 3"/>
          <p:cNvCxnSpPr/>
          <p:nvPr/>
        </p:nvCxnSpPr>
        <p:spPr>
          <a:xfrm>
            <a:off x="3779912" y="1556792"/>
            <a:ext cx="1800200" cy="1224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" name="Connecteur droit avec flèche 5"/>
          <p:cNvCxnSpPr/>
          <p:nvPr/>
        </p:nvCxnSpPr>
        <p:spPr>
          <a:xfrm>
            <a:off x="2123728" y="4293096"/>
            <a:ext cx="1800200" cy="122413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6824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78924" y="6165304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Les chevalets sont rouillés.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34908" y="1484784"/>
            <a:ext cx="7704856" cy="4464496"/>
          </a:xfrm>
          <a:prstGeom prst="rect">
            <a:avLst/>
          </a:prstGeom>
        </p:spPr>
      </p:pic>
      <p:cxnSp>
        <p:nvCxnSpPr>
          <p:cNvPr id="5" name="Connecteur droit avec flèche 4"/>
          <p:cNvCxnSpPr/>
          <p:nvPr/>
        </p:nvCxnSpPr>
        <p:spPr>
          <a:xfrm>
            <a:off x="2267744" y="1916832"/>
            <a:ext cx="3456384" cy="26642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010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899592" y="573325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Pâtisserie: L’étiquette UHD indique une dénomination et liste d’ingrédient qui ne correspondent pas au produit d’origine.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3074" name="Picture 2" descr="https://scontent.ftun5-1.fna.fbcdn.net/v/t34.0-12/25287088_10213580388206708_920034253_n.jpg?oh=0289bcb167f8997aae17fb3772793716&amp;oe=5A32B6A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354" y="1484784"/>
            <a:ext cx="3550614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scontent.ftun5-1.fna.fbcdn.net/v/t34.0-12/25359736_10213580387086680_169688877_n.jpg?oh=a38ca9dcb58b9a03b4f010e2afd6b4fd&amp;oe=5A31C59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7984" y="1491323"/>
            <a:ext cx="4572000" cy="40979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9681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573325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Pâtisserie: La durée de vie est de 4 jours sur étiquette UHD et 3 jours sur étiquette fournisseur.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https://scontent.ftun5-1.fna.fbcdn.net/v/t34.0-12/25323682_10213580387846699_1624524824_n.jpg?oh=4d52f72443cc0ce83bff1da0ce43b215&amp;oe=5A31CF9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618" y="1187283"/>
            <a:ext cx="4104456" cy="4355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187283"/>
            <a:ext cx="3429000" cy="4355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963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66366" y="6237312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Réserve PGC: porte du local technique est non étanche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126" name="Picture 6" descr="https://scontent.ftun5-1.fna.fbcdn.net/v/t34.0-12/25323647_10213580387966702_71406385_n.jpg?oh=3d6d78c6afbd1ca3dc410ed96bf8c90b&amp;oe=5A31D83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84313"/>
            <a:ext cx="7704856" cy="4392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2264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6021288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rgbClr val="0070C0"/>
                </a:solidFill>
              </a:rPr>
              <a:t>FLEG: La zone de stockage des épices est adjacente à la zone d'entreposage des archives.</a:t>
            </a:r>
          </a:p>
        </p:txBody>
      </p:sp>
      <p:pic>
        <p:nvPicPr>
          <p:cNvPr id="4" name="Espace réservé du conten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7763" y="1412419"/>
            <a:ext cx="4176464" cy="4464853"/>
          </a:xfrm>
          <a:prstGeom prst="rect">
            <a:avLst/>
          </a:prstGeom>
        </p:spPr>
      </p:pic>
      <p:pic>
        <p:nvPicPr>
          <p:cNvPr id="5" name="Espace réservé du contenu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4940096" y="1412419"/>
            <a:ext cx="3592343" cy="446485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79512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755576" y="5733256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b="1" dirty="0" smtClean="0">
                <a:solidFill>
                  <a:srgbClr val="0070C0"/>
                </a:solidFill>
              </a:rPr>
              <a:t>PLS: présence de signe de décongélation dans les paquets de produits de la mer surgelés ‘</a:t>
            </a:r>
            <a:r>
              <a:rPr lang="fr-FR" b="1" dirty="0" err="1" smtClean="0">
                <a:solidFill>
                  <a:srgbClr val="0070C0"/>
                </a:solidFill>
              </a:rPr>
              <a:t>Sindibad</a:t>
            </a:r>
            <a:r>
              <a:rPr lang="fr-FR" b="1" dirty="0" smtClean="0">
                <a:solidFill>
                  <a:srgbClr val="0070C0"/>
                </a:solidFill>
              </a:rPr>
              <a:t>’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5122" name="Picture 2" descr="https://scontent.ftun5-1.fna.fbcdn.net/v/t34.0-12/25360064_10213580388286710_480529769_n.jpg?oh=58ee6e2b14b17ba929490430937df476&amp;oe=5A32F716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412776"/>
            <a:ext cx="3096344" cy="41044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ttps://scontent.ftun5-1.fna.fbcdn.net/v/t34.0-12/25360421_10213580387606693_1945028263_n.jpg?oh=ae64bf3b8c5305bb3605150e33383934&amp;oe=5A31D3C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1394359"/>
            <a:ext cx="4572000" cy="4122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8408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17974</TotalTime>
  <Words>133</Words>
  <Application>Microsoft Office PowerPoint</Application>
  <PresentationFormat>Affichage à l'écran (4:3)</PresentationFormat>
  <Paragraphs>12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292</cp:revision>
  <cp:lastPrinted>2016-02-08T19:41:58Z</cp:lastPrinted>
  <dcterms:created xsi:type="dcterms:W3CDTF">2014-03-07T09:21:22Z</dcterms:created>
  <dcterms:modified xsi:type="dcterms:W3CDTF">2017-12-14T12:07:28Z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332022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