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68" r:id="rId2"/>
    <p:sldId id="326" r:id="rId3"/>
    <p:sldId id="321" r:id="rId4"/>
    <p:sldId id="346" r:id="rId5"/>
    <p:sldId id="323" r:id="rId6"/>
    <p:sldId id="324" r:id="rId7"/>
    <p:sldId id="322" r:id="rId8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56" autoAdjust="0"/>
    <p:restoredTop sz="94434" autoAdjust="0"/>
  </p:normalViewPr>
  <p:slideViewPr>
    <p:cSldViewPr>
      <p:cViewPr varScale="1">
        <p:scale>
          <a:sx n="88" d="100"/>
          <a:sy n="88" d="100"/>
        </p:scale>
        <p:origin x="145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23/08/2017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23/08/2017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/>
              <a:t>Cliquez sur l'icône pour ajouter un graphique SmartArt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/>
              <a:t>Cliquez sur l'icône pour ajouter un tableau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/>
              <a:t>Audit Magasin: Sfax</a:t>
            </a:r>
            <a:r>
              <a:rPr lang="fr-FR" altLang="fr-FR" kern="0" baseline="0" dirty="0"/>
              <a:t> </a:t>
            </a:r>
            <a:r>
              <a:rPr lang="fr-FR" altLang="fr-FR" kern="0" baseline="0" dirty="0" smtClean="0"/>
              <a:t>El Jadida</a:t>
            </a:r>
            <a:endParaRPr lang="fr-FR" altLang="fr-FR" kern="0" baseline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>
                <a:solidFill>
                  <a:srgbClr val="FFC000"/>
                </a:solidFill>
              </a:rPr>
              <a:t>Magasin: Sfax </a:t>
            </a:r>
            <a:r>
              <a:rPr lang="fr-FR" sz="3600" b="1" dirty="0" smtClean="0">
                <a:solidFill>
                  <a:srgbClr val="FFC000"/>
                </a:solidFill>
              </a:rPr>
              <a:t>El Jadida</a:t>
            </a:r>
            <a:endParaRPr lang="fr-FR" sz="3600" b="1" dirty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38195" y="5710172"/>
            <a:ext cx="1911101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21 août 2017</a:t>
            </a:r>
            <a:endParaRPr lang="fr-FR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659921" y="5716804"/>
            <a:ext cx="2146743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Dr Hatem  KARAA</a:t>
            </a:r>
            <a:endParaRPr lang="fr-FR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21288"/>
            <a:ext cx="7632848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Rayon Fruits et légumes : peinture écaillée du meuble IV</a:t>
            </a:r>
            <a:r>
              <a:rPr lang="fr-FR" b="1" baseline="30000" dirty="0" smtClean="0">
                <a:solidFill>
                  <a:srgbClr val="0070C0"/>
                </a:solidFill>
              </a:rPr>
              <a:t>ème </a:t>
            </a:r>
            <a:r>
              <a:rPr lang="fr-FR" b="1" dirty="0" smtClean="0">
                <a:solidFill>
                  <a:srgbClr val="0070C0"/>
                </a:solidFill>
              </a:rPr>
              <a:t>gamme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985" y="1484784"/>
            <a:ext cx="7456030" cy="4195041"/>
          </a:xfrm>
        </p:spPr>
      </p:pic>
    </p:spTree>
    <p:extLst>
      <p:ext uri="{BB962C8B-B14F-4D97-AF65-F5344CB8AC3E}">
        <p14:creationId xmlns:p14="http://schemas.microsoft.com/office/powerpoint/2010/main" val="2126376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42585" y="4005833"/>
            <a:ext cx="3037327" cy="230832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Boucherie: Pas de contrôle de température de la chambre froide volaille ni vérification de la température à cœur des produits pour les mois de juillet et d’août 2017.</a:t>
            </a: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670764" y="474122"/>
            <a:ext cx="2386741" cy="4243096"/>
          </a:xfrm>
        </p:spPr>
      </p:pic>
      <p:pic>
        <p:nvPicPr>
          <p:cNvPr id="7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16200000">
            <a:off x="5004048" y="2433393"/>
            <a:ext cx="2592287" cy="46085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50584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827584" y="6021288"/>
            <a:ext cx="7560840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0070C0"/>
                </a:solidFill>
              </a:rPr>
              <a:t>Boucherie</a:t>
            </a:r>
            <a:r>
              <a:rPr lang="fr-FR" b="1" dirty="0" smtClean="0">
                <a:solidFill>
                  <a:srgbClr val="0070C0"/>
                </a:solidFill>
              </a:rPr>
              <a:t>: Peinture écaillée du meuble viandes rouges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412776"/>
            <a:ext cx="7200064" cy="4051025"/>
          </a:xfrm>
        </p:spPr>
      </p:pic>
    </p:spTree>
    <p:extLst>
      <p:ext uri="{BB962C8B-B14F-4D97-AF65-F5344CB8AC3E}">
        <p14:creationId xmlns:p14="http://schemas.microsoft.com/office/powerpoint/2010/main" val="1122713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64704" y="6021288"/>
            <a:ext cx="7614592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Boucherie: afficheur de température de la chambre froide produits finis non fonctionnel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968" y="1484784"/>
            <a:ext cx="7200064" cy="4051025"/>
          </a:xfrm>
        </p:spPr>
      </p:pic>
    </p:spTree>
    <p:extLst>
      <p:ext uri="{BB962C8B-B14F-4D97-AF65-F5344CB8AC3E}">
        <p14:creationId xmlns:p14="http://schemas.microsoft.com/office/powerpoint/2010/main" val="3766195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6021288"/>
            <a:ext cx="7848872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Boucherie: Peinture écaillée des murs du laboratoire.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413" y="1484784"/>
            <a:ext cx="7273181" cy="4092163"/>
          </a:xfrm>
        </p:spPr>
      </p:pic>
    </p:spTree>
    <p:extLst>
      <p:ext uri="{BB962C8B-B14F-4D97-AF65-F5344CB8AC3E}">
        <p14:creationId xmlns:p14="http://schemas.microsoft.com/office/powerpoint/2010/main" val="3360234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55576" y="2996952"/>
            <a:ext cx="2880320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Poissonnerie: rigole d’évacuation des eaux usées sans couvercle.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4577381" y="1268760"/>
            <a:ext cx="2536923" cy="4510087"/>
          </a:xfrm>
        </p:spPr>
      </p:pic>
    </p:spTree>
    <p:extLst>
      <p:ext uri="{BB962C8B-B14F-4D97-AF65-F5344CB8AC3E}">
        <p14:creationId xmlns:p14="http://schemas.microsoft.com/office/powerpoint/2010/main" val="1453852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17872</TotalTime>
  <Words>95</Words>
  <Application>Microsoft Office PowerPoint</Application>
  <PresentationFormat>Affichage à l'écran (4:3)</PresentationFormat>
  <Paragraphs>10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285</cp:revision>
  <cp:lastPrinted>2016-02-08T19:41:58Z</cp:lastPrinted>
  <dcterms:created xsi:type="dcterms:W3CDTF">2014-03-07T09:21:22Z</dcterms:created>
  <dcterms:modified xsi:type="dcterms:W3CDTF">2017-08-23T08:14:31Z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222884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