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326" r:id="rId3"/>
    <p:sldId id="322" r:id="rId4"/>
    <p:sldId id="321" r:id="rId5"/>
    <p:sldId id="346" r:id="rId6"/>
    <p:sldId id="323" r:id="rId7"/>
    <p:sldId id="324" r:id="rId8"/>
    <p:sldId id="320" r:id="rId9"/>
    <p:sldId id="318" r:id="rId10"/>
    <p:sldId id="319" r:id="rId11"/>
    <p:sldId id="336" r:id="rId12"/>
    <p:sldId id="337" r:id="rId13"/>
    <p:sldId id="339" r:id="rId14"/>
    <p:sldId id="343" r:id="rId15"/>
    <p:sldId id="345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24/06/2017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24/06/2017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Magasin: Sfax</a:t>
            </a:r>
            <a:r>
              <a:rPr lang="fr-FR" altLang="fr-FR" kern="0" baseline="0" dirty="0"/>
              <a:t> </a:t>
            </a:r>
            <a:r>
              <a:rPr lang="fr-FR" altLang="fr-FR" kern="0" baseline="0" dirty="0" smtClean="0"/>
              <a:t>El Jadida</a:t>
            </a:r>
            <a:endParaRPr lang="fr-FR" altLang="fr-FR" kern="0" baseline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Magasin: Sfax </a:t>
            </a:r>
            <a:r>
              <a:rPr lang="fr-FR" sz="3600" b="1" dirty="0" smtClean="0">
                <a:solidFill>
                  <a:srgbClr val="FFC000"/>
                </a:solidFill>
              </a:rPr>
              <a:t>El Jadida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5902" y="5710172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15 juin 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50165" y="5964087"/>
            <a:ext cx="316625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Meriam CHOUCHENE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949280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Poissonnerie: Exposition des filets de </a:t>
            </a:r>
            <a:r>
              <a:rPr lang="fr-FR" b="1" dirty="0" err="1" smtClean="0">
                <a:solidFill>
                  <a:srgbClr val="0070C0"/>
                </a:solidFill>
              </a:rPr>
              <a:t>bacalao</a:t>
            </a:r>
            <a:r>
              <a:rPr lang="fr-FR" b="1" dirty="0" smtClean="0">
                <a:solidFill>
                  <a:srgbClr val="0070C0"/>
                </a:solidFill>
              </a:rPr>
              <a:t> déconditionnés du froid sur des cartons non aptes au contact avec les aliments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313"/>
            <a:ext cx="7416824" cy="4248943"/>
          </a:xfrm>
        </p:spPr>
      </p:pic>
    </p:spTree>
    <p:extLst>
      <p:ext uri="{BB962C8B-B14F-4D97-AF65-F5344CB8AC3E}">
        <p14:creationId xmlns:p14="http://schemas.microsoft.com/office/powerpoint/2010/main" val="270352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17960" y="6021288"/>
            <a:ext cx="724592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mentions obligatoires pour le produit vendu en vrac (la </a:t>
            </a:r>
            <a:r>
              <a:rPr lang="fr-FR" b="1" dirty="0" err="1" smtClean="0">
                <a:solidFill>
                  <a:srgbClr val="0070C0"/>
                </a:solidFill>
              </a:rPr>
              <a:t>Basboussa</a:t>
            </a:r>
            <a:r>
              <a:rPr lang="fr-FR" b="1" dirty="0" smtClean="0">
                <a:solidFill>
                  <a:srgbClr val="0070C0"/>
                </a:solidFill>
              </a:rPr>
              <a:t>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21" y="1367737"/>
            <a:ext cx="3006724" cy="4289308"/>
          </a:xfr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356355"/>
            <a:ext cx="4283968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5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17960" y="5805264"/>
            <a:ext cx="757046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revêtement du meuble est écaillé.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Un miroir décoratif est brisé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57" y="1124744"/>
            <a:ext cx="2701123" cy="4510087"/>
          </a:xfr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340768"/>
            <a:ext cx="4608512" cy="410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43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17960" y="6021288"/>
            <a:ext cx="74984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Exposition du produit à température ambiante contrairement à ce qui est indiqué sur l’étiquette (froid positif ou négatif)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60" y="1484313"/>
            <a:ext cx="7282432" cy="4320951"/>
          </a:xfrm>
        </p:spPr>
      </p:pic>
    </p:spTree>
    <p:extLst>
      <p:ext uri="{BB962C8B-B14F-4D97-AF65-F5344CB8AC3E}">
        <p14:creationId xmlns:p14="http://schemas.microsoft.com/office/powerpoint/2010/main" val="223734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237312"/>
            <a:ext cx="74264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porte du local déchet n’est pas étanche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84313"/>
            <a:ext cx="7416824" cy="4464967"/>
          </a:xfrm>
        </p:spPr>
      </p:pic>
    </p:spTree>
    <p:extLst>
      <p:ext uri="{BB962C8B-B14F-4D97-AF65-F5344CB8AC3E}">
        <p14:creationId xmlns:p14="http://schemas.microsoft.com/office/powerpoint/2010/main" val="153456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51707" y="6165304"/>
            <a:ext cx="713841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savon liquide dans les sanitaires hommes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60" y="1556792"/>
            <a:ext cx="7405910" cy="4451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90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313"/>
            <a:ext cx="7416824" cy="4176712"/>
          </a:xfrm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Absence De séparation entre les produits finis et la matière première dans la chambre froide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37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6021288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La température des abats en cours de mise en emballage est élevée 8,3°C &gt; 3)c;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84313"/>
            <a:ext cx="7056784" cy="432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85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18438" y="5589240"/>
            <a:ext cx="7353961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Stockage des paquets de filets de </a:t>
            </a:r>
            <a:r>
              <a:rPr lang="fr-FR" b="1" dirty="0" err="1" smtClean="0">
                <a:solidFill>
                  <a:srgbClr val="0070C0"/>
                </a:solidFill>
              </a:rPr>
              <a:t>bacalao</a:t>
            </a:r>
            <a:r>
              <a:rPr lang="fr-FR" b="1" dirty="0" smtClean="0">
                <a:solidFill>
                  <a:srgbClr val="0070C0"/>
                </a:solidFill>
              </a:rPr>
              <a:t> dans la chambre froide des produits finis et dans le local déchets.</a:t>
            </a:r>
          </a:p>
          <a:p>
            <a:pPr algn="ctr"/>
            <a:r>
              <a:rPr lang="fr-FR" b="1" dirty="0" smtClean="0">
                <a:solidFill>
                  <a:srgbClr val="0070C0"/>
                </a:solidFill>
              </a:rPr>
              <a:t>Stockage des poissons frais à ce niveau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516044"/>
            <a:ext cx="4177768" cy="3929179"/>
          </a:xfrm>
          <a:prstGeom prst="rect">
            <a:avLst/>
          </a:prstGeom>
        </p:spPr>
      </p:pic>
      <p:pic>
        <p:nvPicPr>
          <p:cNvPr id="8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39" y="1435778"/>
            <a:ext cx="3177497" cy="4009446"/>
          </a:xfrm>
        </p:spPr>
      </p:pic>
    </p:spTree>
    <p:extLst>
      <p:ext uri="{BB962C8B-B14F-4D97-AF65-F5344CB8AC3E}">
        <p14:creationId xmlns:p14="http://schemas.microsoft.com/office/powerpoint/2010/main" val="405058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6021288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Boucherie</a:t>
            </a:r>
            <a:r>
              <a:rPr lang="fr-FR" b="1" dirty="0" smtClean="0">
                <a:solidFill>
                  <a:srgbClr val="0070C0"/>
                </a:solidFill>
              </a:rPr>
              <a:t>: Absence </a:t>
            </a:r>
            <a:r>
              <a:rPr lang="fr-FR" b="1" dirty="0">
                <a:solidFill>
                  <a:srgbClr val="0070C0"/>
                </a:solidFill>
              </a:rPr>
              <a:t>de la mention des conditions de stockage sur l’étiquette du </a:t>
            </a:r>
            <a:r>
              <a:rPr lang="fr-FR" b="1" dirty="0" smtClean="0">
                <a:solidFill>
                  <a:srgbClr val="0070C0"/>
                </a:solidFill>
              </a:rPr>
              <a:t>fournisseur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des filets de </a:t>
            </a:r>
            <a:r>
              <a:rPr lang="fr-FR" b="1" dirty="0" err="1" smtClean="0">
                <a:solidFill>
                  <a:srgbClr val="0070C0"/>
                </a:solidFill>
              </a:rPr>
              <a:t>bacalao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7416824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71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8"/>
            <a:ext cx="7344816" cy="4510087"/>
          </a:xfrm>
        </p:spPr>
      </p:pic>
      <p:sp>
        <p:nvSpPr>
          <p:cNvPr id="5" name="ZoneTexte 4"/>
          <p:cNvSpPr txBox="1"/>
          <p:nvPr/>
        </p:nvSpPr>
        <p:spPr>
          <a:xfrm>
            <a:off x="764704" y="6021288"/>
            <a:ext cx="761459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Absence d’étiquette sur la bouteille d’huile utilisé pour les boyaux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19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84887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Stagnation d’eau au sol du laboratoire issue de la salaison des filets de </a:t>
            </a:r>
            <a:r>
              <a:rPr lang="fr-FR" b="1" dirty="0" err="1" smtClean="0">
                <a:solidFill>
                  <a:srgbClr val="0070C0"/>
                </a:solidFill>
              </a:rPr>
              <a:t>bacalao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5143500" cy="4509120"/>
          </a:xfrm>
          <a:prstGeom prst="rect">
            <a:avLst/>
          </a:prstGeom>
        </p:spPr>
      </p:pic>
      <p:pic>
        <p:nvPicPr>
          <p:cNvPr id="4" name="Espace réservé du contenu 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073" y="1363026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336023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7488832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971600" y="6165304"/>
            <a:ext cx="691276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condensation d’eau sur le meuble volaille LS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71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40768"/>
            <a:ext cx="7416824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899592" y="6203189"/>
            <a:ext cx="691276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le revêtement mural du laboratoire est écaillé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2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17830</TotalTime>
  <Words>226</Words>
  <Application>Microsoft Office PowerPoint</Application>
  <PresentationFormat>Affichage à l'écran (4:3)</PresentationFormat>
  <Paragraphs>20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283</cp:revision>
  <cp:lastPrinted>2016-02-08T19:41:58Z</cp:lastPrinted>
  <dcterms:created xsi:type="dcterms:W3CDTF">2014-03-07T09:21:22Z</dcterms:created>
  <dcterms:modified xsi:type="dcterms:W3CDTF">2017-06-24T11:57:14Z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602805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