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326" r:id="rId3"/>
    <p:sldId id="322" r:id="rId4"/>
    <p:sldId id="321" r:id="rId5"/>
    <p:sldId id="323" r:id="rId6"/>
    <p:sldId id="324" r:id="rId7"/>
    <p:sldId id="318" r:id="rId8"/>
    <p:sldId id="319" r:id="rId9"/>
    <p:sldId id="320" r:id="rId10"/>
    <p:sldId id="287" r:id="rId11"/>
    <p:sldId id="325" r:id="rId12"/>
    <p:sldId id="327" r:id="rId13"/>
    <p:sldId id="328" r:id="rId14"/>
    <p:sldId id="329" r:id="rId15"/>
    <p:sldId id="330" r:id="rId16"/>
    <p:sldId id="331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2" d="100"/>
          <a:sy n="72" d="100"/>
        </p:scale>
        <p:origin x="8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media/image3.jpeg" Type="http://schemas.openxmlformats.org/officeDocument/2006/relationships/image"/><Relationship Id="rId3" Target="../slideLayouts/slideLayout3.xml" Type="http://schemas.openxmlformats.org/officeDocument/2006/relationships/slideLayout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media/image2.jpeg" Type="http://schemas.openxmlformats.org/officeDocument/2006/relationships/image"/><Relationship Id="rId2" Target="../slideLayouts/slideLayout2.xml" Type="http://schemas.openxmlformats.org/officeDocument/2006/relationships/slideLayout"/><Relationship Id="rId16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Sfax</a:t>
            </a:r>
            <a:r>
              <a:rPr lang="fr-FR" altLang="fr-FR" kern="0" baseline="0" dirty="0"/>
              <a:t> </a:t>
            </a:r>
            <a:r>
              <a:rPr lang="fr-FR" altLang="fr-FR" kern="0" baseline="0" dirty="0" smtClean="0"/>
              <a:t>El Jadida</a:t>
            </a:r>
            <a:endParaRPr lang="fr-FR" altLang="fr-FR" kern="0" baseline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Sfax </a:t>
            </a:r>
            <a:r>
              <a:rPr lang="fr-FR" sz="3600" b="1" dirty="0" smtClean="0">
                <a:solidFill>
                  <a:srgbClr val="FFC000"/>
                </a:solidFill>
              </a:rPr>
              <a:t>El Jadida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9761" y="5710172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mars 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27608" y="5715016"/>
            <a:ext cx="224292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Dr. </a:t>
            </a:r>
            <a:r>
              <a:rPr lang="fr-FR" b="1" dirty="0" err="1" smtClean="0">
                <a:solidFill>
                  <a:srgbClr val="000000"/>
                </a:solidFill>
              </a:rPr>
              <a:t>Hend</a:t>
            </a:r>
            <a:r>
              <a:rPr lang="fr-FR" b="1" dirty="0" smtClean="0">
                <a:solidFill>
                  <a:srgbClr val="000000"/>
                </a:solidFill>
              </a:rPr>
              <a:t> KAMOUN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115616" y="6021288"/>
            <a:ext cx="691276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FLEG: décollement de la peinture du meuble froid.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24744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6845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336833"/>
            <a:ext cx="4086200" cy="5448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3284984"/>
            <a:ext cx="38164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Utilisation d’un flacon d’eau ne comportant aucune preuve d’alimentarité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23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Sfax jadida\2017\mars 17\IMG_20170306_125559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764704"/>
            <a:ext cx="4122204" cy="549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115616" y="6021288"/>
            <a:ext cx="691276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Epices olives: les pistaches entamées non identifiées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79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hend 29 juin\HEND\uhd\Sfax jadida\2017\mars 17\IMG_20170306_13182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196752"/>
            <a:ext cx="3852174" cy="513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115616" y="6039913"/>
            <a:ext cx="691276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Stockage simultané des poulets emballés (rayon PLS) dans la chambre froide des yaourts.</a:t>
            </a:r>
          </a:p>
        </p:txBody>
      </p:sp>
    </p:spTree>
    <p:extLst>
      <p:ext uri="{BB962C8B-B14F-4D97-AF65-F5344CB8AC3E}">
        <p14:creationId xmlns:p14="http://schemas.microsoft.com/office/powerpoint/2010/main" val="1611094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Sfax jadida\2017\mars 17\IMG_20170306_132013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6" y="1318326"/>
            <a:ext cx="6270616" cy="470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115616" y="6039913"/>
            <a:ext cx="691276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Stockage simultané </a:t>
            </a:r>
            <a:r>
              <a:rPr lang="fr-FR" b="1" dirty="0" smtClean="0">
                <a:solidFill>
                  <a:srgbClr val="0070C0"/>
                </a:solidFill>
              </a:rPr>
              <a:t>des produits casses  y compris œufs casses dans la chambre froide des </a:t>
            </a:r>
            <a:r>
              <a:rPr lang="fr-FR" b="1" dirty="0">
                <a:solidFill>
                  <a:srgbClr val="0070C0"/>
                </a:solidFill>
              </a:rPr>
              <a:t>yaourts.</a:t>
            </a:r>
          </a:p>
        </p:txBody>
      </p:sp>
    </p:spTree>
    <p:extLst>
      <p:ext uri="{BB962C8B-B14F-4D97-AF65-F5344CB8AC3E}">
        <p14:creationId xmlns:p14="http://schemas.microsoft.com/office/powerpoint/2010/main" val="1321256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734" y="1196752"/>
            <a:ext cx="4104456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3140968"/>
            <a:ext cx="3754040" cy="1754326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dans la chambre froide négative stockage </a:t>
            </a:r>
            <a:r>
              <a:rPr lang="fr-FR" b="1" dirty="0">
                <a:solidFill>
                  <a:srgbClr val="0070C0"/>
                </a:solidFill>
              </a:rPr>
              <a:t>simultané </a:t>
            </a:r>
            <a:r>
              <a:rPr lang="fr-FR" b="1" dirty="0" smtClean="0">
                <a:solidFill>
                  <a:srgbClr val="0070C0"/>
                </a:solidFill>
              </a:rPr>
              <a:t>des produits retour  dans le même élément que les produits destinés à la consommation: assurer la séparation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1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338658"/>
            <a:ext cx="3852174" cy="513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83568" y="3140968"/>
            <a:ext cx="37540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Epicerie: Etiquetage illisible (DLC et DF) pour la confiture HELIOS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300192" y="3789040"/>
            <a:ext cx="792088" cy="100811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04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527" y="1432210"/>
            <a:ext cx="6528725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611560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Réception: enregistrement du contrôle a la réception sans  précision de la nature du </a:t>
            </a:r>
            <a:r>
              <a:rPr lang="fr-FR" b="1" dirty="0">
                <a:solidFill>
                  <a:srgbClr val="0070C0"/>
                </a:solidFill>
              </a:rPr>
              <a:t>produit ni de la DLC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71800" y="4077072"/>
            <a:ext cx="5022452" cy="2160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702212" y="2636912"/>
            <a:ext cx="5022452" cy="2160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37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end 29 juin\HEND\uhd\Sfax jadida\2017\mars 17\IMG_20170306_090958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611560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dépôt de givre au niveau de l’évaporateur de la chambre froide volailles et </a:t>
            </a:r>
            <a:r>
              <a:rPr lang="fr-FR" b="1" dirty="0" err="1" smtClean="0">
                <a:solidFill>
                  <a:srgbClr val="0070C0"/>
                </a:solidFill>
              </a:rPr>
              <a:t>ch</a:t>
            </a:r>
            <a:r>
              <a:rPr lang="fr-FR" b="1" dirty="0" smtClean="0">
                <a:solidFill>
                  <a:srgbClr val="0070C0"/>
                </a:solidFill>
              </a:rPr>
              <a:t> froide viandes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8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1000"/>
            <a:ext cx="4572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286000" y="6445641"/>
            <a:ext cx="45720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traiteur: poubelle à pédale cassée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58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16224" y="650776"/>
            <a:ext cx="4572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0" y="6445641"/>
            <a:ext cx="91440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Formages: absence du thermomètre afficheur au niveau du 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95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028463"/>
            <a:ext cx="4572000" cy="582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8463"/>
            <a:ext cx="4572000" cy="5786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0" y="6445641"/>
            <a:ext cx="91440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Formages: étiquette facilement détachable du produit </a:t>
            </a:r>
            <a:r>
              <a:rPr lang="fr-FR" b="1" dirty="0" err="1" smtClean="0">
                <a:solidFill>
                  <a:srgbClr val="0070C0"/>
                </a:solidFill>
              </a:rPr>
              <a:t>mozarella</a:t>
            </a:r>
            <a:r>
              <a:rPr lang="fr-FR" b="1" dirty="0" smtClean="0">
                <a:solidFill>
                  <a:srgbClr val="0070C0"/>
                </a:solidFill>
              </a:rPr>
              <a:t> Mont régal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34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899592" y="6203189"/>
            <a:ext cx="691276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Terminal de cuisson: présence de fruits sous le 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26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5076056" cy="3807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258503"/>
            <a:ext cx="4788024" cy="3591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99592" y="6203189"/>
            <a:ext cx="691276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Terminal de cuisson: présence de plusieurs déchets d’emballages dans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23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115616" y="6021288"/>
            <a:ext cx="691276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FLEG: les caisses de présentation des bananes sont sales avec des traces de moisissures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719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16303</TotalTime>
  <Words>222</Words>
  <Application>Microsoft Office PowerPoint</Application>
  <PresentationFormat>Affichage à l'écran (4:3)</PresentationFormat>
  <Paragraphs>19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269</cp:revision>
  <cp:lastPrinted>2016-02-08T19:41:58Z</cp:lastPrinted>
  <dcterms:created xsi:type="dcterms:W3CDTF">2014-03-07T09:21:22Z</dcterms:created>
  <dcterms:modified xsi:type="dcterms:W3CDTF">2017-03-13T08:51:32Z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729079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