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handoutMasterIdLst>
    <p:handoutMasterId r:id="rId10"/>
  </p:handoutMasterIdLst>
  <p:sldIdLst>
    <p:sldId id="268" r:id="rId2"/>
    <p:sldId id="271" r:id="rId3"/>
    <p:sldId id="273" r:id="rId4"/>
    <p:sldId id="274" r:id="rId5"/>
    <p:sldId id="275" r:id="rId6"/>
    <p:sldId id="272" r:id="rId7"/>
    <p:sldId id="276" r:id="rId8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34" autoAdjust="0"/>
  </p:normalViewPr>
  <p:slideViewPr>
    <p:cSldViewPr>
      <p:cViewPr varScale="1">
        <p:scale>
          <a:sx n="111" d="100"/>
          <a:sy n="111" d="100"/>
        </p:scale>
        <p:origin x="161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1" d="100"/>
          <a:sy n="51" d="100"/>
        </p:scale>
        <p:origin x="2928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pPr/>
              <a:t>20/04/2017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pPr/>
              <a:t>20/04/2017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graphique SmartArt</a:t>
            </a:r>
            <a:endParaRPr lang="fr-FR" noProof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tableau</a:t>
            </a:r>
            <a:endParaRPr lang="fr-FR" noProof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4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Image 10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-27384"/>
            <a:ext cx="1691894" cy="1079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0955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CM Rue Londres</a:t>
            </a:r>
            <a:endParaRPr lang="fr-FR" altLang="fr-FR" kern="0" baseline="0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Magasin: Rue Londres </a:t>
            </a:r>
          </a:p>
        </p:txBody>
      </p:sp>
      <p:sp>
        <p:nvSpPr>
          <p:cNvPr id="5" name="Rectangle 4"/>
          <p:cNvSpPr/>
          <p:nvPr/>
        </p:nvSpPr>
        <p:spPr>
          <a:xfrm>
            <a:off x="981054" y="5769676"/>
            <a:ext cx="1872629" cy="50783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b="1" dirty="0">
                <a:solidFill>
                  <a:srgbClr val="000000"/>
                </a:solidFill>
              </a:rPr>
              <a:t>Le </a:t>
            </a:r>
            <a:r>
              <a:rPr lang="fr-FR" b="1" dirty="0" smtClean="0">
                <a:solidFill>
                  <a:srgbClr val="000000"/>
                </a:solidFill>
              </a:rPr>
              <a:t>11 avril 2017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845662" y="5746593"/>
            <a:ext cx="2435283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Dr. Hatem  KARAA</a:t>
            </a: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714348" y="5805264"/>
            <a:ext cx="7704856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b="1" u="sng" dirty="0" smtClean="0">
                <a:solidFill>
                  <a:srgbClr val="0070C0"/>
                </a:solidFill>
              </a:rPr>
              <a:t>Boucherie:</a:t>
            </a:r>
            <a:r>
              <a:rPr lang="fr-FR" altLang="fr-FR" b="1" dirty="0" smtClean="0">
                <a:solidFill>
                  <a:srgbClr val="0070C0"/>
                </a:solidFill>
              </a:rPr>
              <a:t> Plonge sans douchette.</a:t>
            </a:r>
          </a:p>
          <a:p>
            <a:endParaRPr lang="fr-FR" altLang="fr-FR" b="1" dirty="0" smtClean="0">
              <a:solidFill>
                <a:srgbClr val="0070C0"/>
              </a:solidFill>
            </a:endParaRP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516" y="1268760"/>
            <a:ext cx="7674821" cy="4318141"/>
          </a:xfrm>
        </p:spPr>
      </p:pic>
    </p:spTree>
    <p:extLst>
      <p:ext uri="{BB962C8B-B14F-4D97-AF65-F5344CB8AC3E}">
        <p14:creationId xmlns:p14="http://schemas.microsoft.com/office/powerpoint/2010/main" val="11508990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719572" y="5805264"/>
            <a:ext cx="7704856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b="1" u="sng" dirty="0" smtClean="0">
                <a:solidFill>
                  <a:srgbClr val="0070C0"/>
                </a:solidFill>
              </a:rPr>
              <a:t>Boucherie:</a:t>
            </a:r>
            <a:r>
              <a:rPr lang="fr-FR" altLang="fr-FR" b="1" dirty="0" smtClean="0">
                <a:solidFill>
                  <a:srgbClr val="0070C0"/>
                </a:solidFill>
              </a:rPr>
              <a:t> lame du trancheur oxydée</a:t>
            </a: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3401" y="1484784"/>
            <a:ext cx="7417197" cy="4173192"/>
          </a:xfrm>
        </p:spPr>
      </p:pic>
    </p:spTree>
    <p:extLst>
      <p:ext uri="{BB962C8B-B14F-4D97-AF65-F5344CB8AC3E}">
        <p14:creationId xmlns:p14="http://schemas.microsoft.com/office/powerpoint/2010/main" val="16934951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3"/>
          <p:cNvSpPr txBox="1"/>
          <p:nvPr/>
        </p:nvSpPr>
        <p:spPr>
          <a:xfrm>
            <a:off x="741187" y="5949280"/>
            <a:ext cx="7704856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b="1" u="sng" dirty="0" smtClean="0">
                <a:solidFill>
                  <a:srgbClr val="0070C0"/>
                </a:solidFill>
              </a:rPr>
              <a:t>Rayon terminal de cuisson:</a:t>
            </a:r>
            <a:r>
              <a:rPr lang="fr-FR" altLang="fr-FR" b="1" dirty="0" smtClean="0">
                <a:solidFill>
                  <a:srgbClr val="0070C0"/>
                </a:solidFill>
              </a:rPr>
              <a:t> Remplacer les paniers de pains usés.</a:t>
            </a:r>
          </a:p>
          <a:p>
            <a:endParaRPr lang="fr-FR" altLang="fr-FR" b="1" dirty="0" smtClean="0">
              <a:solidFill>
                <a:srgbClr val="0070C0"/>
              </a:solidFill>
            </a:endParaRPr>
          </a:p>
        </p:txBody>
      </p:sp>
      <p:pic>
        <p:nvPicPr>
          <p:cNvPr id="3" name="Content Placeholder 2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8767" y="1556792"/>
            <a:ext cx="7345188" cy="4132677"/>
          </a:xfrm>
        </p:spPr>
      </p:pic>
    </p:spTree>
    <p:extLst>
      <p:ext uri="{BB962C8B-B14F-4D97-AF65-F5344CB8AC3E}">
        <p14:creationId xmlns:p14="http://schemas.microsoft.com/office/powerpoint/2010/main" val="36304523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3"/>
          <p:cNvSpPr txBox="1"/>
          <p:nvPr/>
        </p:nvSpPr>
        <p:spPr>
          <a:xfrm>
            <a:off x="683568" y="2852936"/>
            <a:ext cx="3792357" cy="923330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b="1" u="sng" dirty="0" smtClean="0">
                <a:solidFill>
                  <a:srgbClr val="0070C0"/>
                </a:solidFill>
              </a:rPr>
              <a:t>Rayon PLS:</a:t>
            </a:r>
            <a:r>
              <a:rPr lang="fr-FR" altLang="fr-FR" b="1" dirty="0" smtClean="0">
                <a:solidFill>
                  <a:srgbClr val="0070C0"/>
                </a:solidFill>
              </a:rPr>
              <a:t> Décollement du revêtement du sol de la chambre froide produits laitiers.</a:t>
            </a:r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5004047" y="1412775"/>
            <a:ext cx="2824955" cy="5022144"/>
          </a:xfrm>
        </p:spPr>
      </p:pic>
    </p:spTree>
    <p:extLst>
      <p:ext uri="{BB962C8B-B14F-4D97-AF65-F5344CB8AC3E}">
        <p14:creationId xmlns:p14="http://schemas.microsoft.com/office/powerpoint/2010/main" val="32699820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683568" y="2564904"/>
            <a:ext cx="3456384" cy="1200329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b="1" u="sng" dirty="0" smtClean="0">
                <a:solidFill>
                  <a:srgbClr val="0070C0"/>
                </a:solidFill>
              </a:rPr>
              <a:t>Aire de réception:</a:t>
            </a:r>
            <a:r>
              <a:rPr lang="fr-FR" altLang="fr-FR" b="1" dirty="0" smtClean="0">
                <a:solidFill>
                  <a:srgbClr val="0070C0"/>
                </a:solidFill>
              </a:rPr>
              <a:t> Décollement du sol de l’aire de réception</a:t>
            </a:r>
          </a:p>
          <a:p>
            <a:endParaRPr lang="fr-FR" altLang="fr-FR" b="1" dirty="0" smtClean="0">
              <a:solidFill>
                <a:srgbClr val="0070C0"/>
              </a:solidFill>
            </a:endParaRP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2040" y="1412776"/>
            <a:ext cx="2983108" cy="5303305"/>
          </a:xfrm>
        </p:spPr>
      </p:pic>
    </p:spTree>
    <p:extLst>
      <p:ext uri="{BB962C8B-B14F-4D97-AF65-F5344CB8AC3E}">
        <p14:creationId xmlns:p14="http://schemas.microsoft.com/office/powerpoint/2010/main" val="17097996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644011" y="6093296"/>
            <a:ext cx="7704856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b="1" u="sng" dirty="0" err="1" smtClean="0">
                <a:solidFill>
                  <a:srgbClr val="0070C0"/>
                </a:solidFill>
              </a:rPr>
              <a:t>VoRayon</a:t>
            </a:r>
            <a:r>
              <a:rPr lang="fr-FR" altLang="fr-FR" b="1" u="sng" dirty="0" smtClean="0">
                <a:solidFill>
                  <a:srgbClr val="0070C0"/>
                </a:solidFill>
              </a:rPr>
              <a:t> PGC:</a:t>
            </a:r>
            <a:r>
              <a:rPr lang="fr-FR" altLang="fr-FR" b="1" dirty="0" smtClean="0">
                <a:solidFill>
                  <a:srgbClr val="0070C0"/>
                </a:solidFill>
              </a:rPr>
              <a:t> revoir l’état des éléments de présentations des laits et dérivés.</a:t>
            </a: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4854" y="1412776"/>
            <a:ext cx="7584013" cy="4267049"/>
          </a:xfrm>
        </p:spPr>
      </p:pic>
    </p:spTree>
    <p:extLst>
      <p:ext uri="{BB962C8B-B14F-4D97-AF65-F5344CB8AC3E}">
        <p14:creationId xmlns:p14="http://schemas.microsoft.com/office/powerpoint/2010/main" val="389622979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11660</TotalTime>
  <Words>78</Words>
  <Application>Microsoft Office PowerPoint</Application>
  <PresentationFormat>Affichage à l'écran (4:3)</PresentationFormat>
  <Paragraphs>10</Paragraphs>
  <Slides>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3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Admin</cp:lastModifiedBy>
  <cp:revision>283</cp:revision>
  <cp:lastPrinted>2016-02-08T19:41:58Z</cp:lastPrinted>
  <dcterms:created xsi:type="dcterms:W3CDTF">2014-03-07T09:21:22Z</dcterms:created>
  <dcterms:modified xsi:type="dcterms:W3CDTF">2017-04-20T08:52:29Z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324908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D6.1.0</vt:lpwstr>
  </property>
</Properties>
</file>