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68" r:id="rId2"/>
    <p:sldId id="431" r:id="rId3"/>
    <p:sldId id="418" r:id="rId4"/>
    <p:sldId id="419" r:id="rId5"/>
    <p:sldId id="420" r:id="rId6"/>
    <p:sldId id="421" r:id="rId7"/>
    <p:sldId id="422" r:id="rId8"/>
    <p:sldId id="423" r:id="rId9"/>
    <p:sldId id="424" r:id="rId10"/>
    <p:sldId id="425" r:id="rId11"/>
    <p:sldId id="427" r:id="rId12"/>
    <p:sldId id="428" r:id="rId13"/>
    <p:sldId id="429" r:id="rId14"/>
    <p:sldId id="432" r:id="rId15"/>
    <p:sldId id="435" r:id="rId1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111" d="100"/>
          <a:sy n="111" d="100"/>
        </p:scale>
        <p:origin x="16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22/03/2017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22/03/2017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Rue de Londres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Rue de Londres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09 Mars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0" y="5502423"/>
            <a:ext cx="3888432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</a:p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M. </a:t>
            </a:r>
            <a:r>
              <a:rPr lang="fr-FR" sz="2000" b="1" dirty="0" err="1" smtClean="0">
                <a:solidFill>
                  <a:srgbClr val="000000"/>
                </a:solidFill>
              </a:rPr>
              <a:t>Haithem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</a:rPr>
              <a:t>Bougaalech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434806" y="2531150"/>
            <a:ext cx="5112568" cy="287582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639909" y="2924944"/>
            <a:ext cx="3668395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Olives, épices et condiments : </a:t>
            </a:r>
            <a:endParaRPr lang="fr-FR" dirty="0" smtClean="0"/>
          </a:p>
          <a:p>
            <a:r>
              <a:rPr lang="fr-FR" dirty="0" smtClean="0"/>
              <a:t>Les </a:t>
            </a:r>
            <a:r>
              <a:rPr lang="fr-FR" dirty="0"/>
              <a:t>portes-étiquettes sont rouillées</a:t>
            </a:r>
          </a:p>
        </p:txBody>
      </p:sp>
    </p:spTree>
    <p:extLst>
      <p:ext uri="{BB962C8B-B14F-4D97-AF65-F5344CB8AC3E}">
        <p14:creationId xmlns:p14="http://schemas.microsoft.com/office/powerpoint/2010/main" val="3726505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9" y="1340768"/>
            <a:ext cx="4968552" cy="279481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4221088"/>
            <a:ext cx="4505976" cy="253461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83569" y="4581128"/>
            <a:ext cx="3600399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Fromagerie : Le meuble d'exposition des </a:t>
            </a:r>
            <a:r>
              <a:rPr lang="fr-FR" dirty="0" smtClean="0"/>
              <a:t>fromages </a:t>
            </a:r>
            <a:r>
              <a:rPr lang="fr-FR" dirty="0"/>
              <a:t>n'était pas propre</a:t>
            </a:r>
          </a:p>
        </p:txBody>
      </p:sp>
    </p:spTree>
    <p:extLst>
      <p:ext uri="{BB962C8B-B14F-4D97-AF65-F5344CB8AC3E}">
        <p14:creationId xmlns:p14="http://schemas.microsoft.com/office/powerpoint/2010/main" val="3726505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412776"/>
            <a:ext cx="6444208" cy="3624867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481301" y="5481613"/>
            <a:ext cx="6288901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Fromagerie : La porte de la chambre froide n'était pas propre</a:t>
            </a:r>
          </a:p>
        </p:txBody>
      </p:sp>
    </p:spTree>
    <p:extLst>
      <p:ext uri="{BB962C8B-B14F-4D97-AF65-F5344CB8AC3E}">
        <p14:creationId xmlns:p14="http://schemas.microsoft.com/office/powerpoint/2010/main" val="37265054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40768"/>
            <a:ext cx="3942567" cy="221769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9" y="1340768"/>
            <a:ext cx="4075652" cy="259228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99593" y="4437112"/>
            <a:ext cx="7416823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PLS : L'étiquetage des produits salami du fournisseur "CHAHIA" est illisible. Aviser le fournisseur à cet écart.</a:t>
            </a:r>
          </a:p>
        </p:txBody>
      </p:sp>
    </p:spTree>
    <p:extLst>
      <p:ext uri="{BB962C8B-B14F-4D97-AF65-F5344CB8AC3E}">
        <p14:creationId xmlns:p14="http://schemas.microsoft.com/office/powerpoint/2010/main" val="3726505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420555" y="2540901"/>
            <a:ext cx="5376597" cy="3024336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3923929" y="2503037"/>
            <a:ext cx="4536504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Chambre froide PLS : Le cadre de la porte de la chambre froide est brisé.</a:t>
            </a:r>
          </a:p>
        </p:txBody>
      </p:sp>
    </p:spTree>
    <p:extLst>
      <p:ext uri="{BB962C8B-B14F-4D97-AF65-F5344CB8AC3E}">
        <p14:creationId xmlns:p14="http://schemas.microsoft.com/office/powerpoint/2010/main" val="16550370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987849" cy="224316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57238"/>
            <a:ext cx="3958570" cy="2226695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658412" y="4653136"/>
            <a:ext cx="6026009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Salle de pause : La zone interne du micro-onde est rouillée</a:t>
            </a:r>
          </a:p>
        </p:txBody>
      </p:sp>
    </p:spTree>
    <p:extLst>
      <p:ext uri="{BB962C8B-B14F-4D97-AF65-F5344CB8AC3E}">
        <p14:creationId xmlns:p14="http://schemas.microsoft.com/office/powerpoint/2010/main" val="3576199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46610" y="2342954"/>
            <a:ext cx="4581420" cy="257704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1361336"/>
            <a:ext cx="4680520" cy="2632793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3779911" y="4509120"/>
            <a:ext cx="4512774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Le quai de réception manquait de propreté</a:t>
            </a:r>
          </a:p>
        </p:txBody>
      </p:sp>
    </p:spTree>
    <p:extLst>
      <p:ext uri="{BB962C8B-B14F-4D97-AF65-F5344CB8AC3E}">
        <p14:creationId xmlns:p14="http://schemas.microsoft.com/office/powerpoint/2010/main" val="366483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595060"/>
            <a:ext cx="3672408" cy="206573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275707"/>
            <a:ext cx="4061960" cy="228485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3255" y="4581128"/>
            <a:ext cx="3697177" cy="207966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475656" y="1732166"/>
            <a:ext cx="6192688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Poissonnerie : Le revêtement du sol du laboratoire est écaillé</a:t>
            </a:r>
          </a:p>
        </p:txBody>
      </p:sp>
    </p:spTree>
    <p:extLst>
      <p:ext uri="{BB962C8B-B14F-4D97-AF65-F5344CB8AC3E}">
        <p14:creationId xmlns:p14="http://schemas.microsoft.com/office/powerpoint/2010/main" val="3726505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3240173"/>
            <a:ext cx="4059943" cy="228371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39729" y="3284113"/>
            <a:ext cx="4422000" cy="2487375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07178" y="1556792"/>
            <a:ext cx="7608742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Meuble d’exposition des poissons : Les étagères du meuble d'exposition sont écaillées</a:t>
            </a:r>
          </a:p>
        </p:txBody>
      </p:sp>
    </p:spTree>
    <p:extLst>
      <p:ext uri="{BB962C8B-B14F-4D97-AF65-F5344CB8AC3E}">
        <p14:creationId xmlns:p14="http://schemas.microsoft.com/office/powerpoint/2010/main" val="3726505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00344" y="2488781"/>
            <a:ext cx="5248061" cy="295203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30664" y="2132856"/>
            <a:ext cx="4345392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Pâtisserie-Boulangerie : Les plaques de cuisson à pain sont usées, la couche antiadhésive est écaillée</a:t>
            </a:r>
          </a:p>
        </p:txBody>
      </p:sp>
    </p:spTree>
    <p:extLst>
      <p:ext uri="{BB962C8B-B14F-4D97-AF65-F5344CB8AC3E}">
        <p14:creationId xmlns:p14="http://schemas.microsoft.com/office/powerpoint/2010/main" val="3726505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13873" y="2238209"/>
            <a:ext cx="4102585" cy="230770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62392" y="2238209"/>
            <a:ext cx="4102585" cy="230770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4293096"/>
            <a:ext cx="3419872" cy="192367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5492689" y="1772816"/>
            <a:ext cx="2967743" cy="107721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Meuble d’exposition boulangerie : Les chariots d'exposition des pains sont usés</a:t>
            </a:r>
          </a:p>
        </p:txBody>
      </p:sp>
    </p:spTree>
    <p:extLst>
      <p:ext uri="{BB962C8B-B14F-4D97-AF65-F5344CB8AC3E}">
        <p14:creationId xmlns:p14="http://schemas.microsoft.com/office/powerpoint/2010/main" val="3726505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421746" y="2186766"/>
            <a:ext cx="3656471" cy="210849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8106" y="1411640"/>
            <a:ext cx="2952328" cy="3657606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55577" y="5337272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Les appareils DEIV des rayons Fruits et légumes et Poissonnerie ne sont pas fonctionnels</a:t>
            </a:r>
          </a:p>
        </p:txBody>
      </p:sp>
    </p:spTree>
    <p:extLst>
      <p:ext uri="{BB962C8B-B14F-4D97-AF65-F5344CB8AC3E}">
        <p14:creationId xmlns:p14="http://schemas.microsoft.com/office/powerpoint/2010/main" val="3726505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979079" cy="223823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528" y="1340768"/>
            <a:ext cx="3995936" cy="2247714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476164" y="4213379"/>
            <a:ext cx="6552727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Fruits et légumes : Les présentoirs de fruits et légumes sont usés, les ardoises-étiquettes sont crevassées</a:t>
            </a:r>
          </a:p>
        </p:txBody>
      </p:sp>
    </p:spTree>
    <p:extLst>
      <p:ext uri="{BB962C8B-B14F-4D97-AF65-F5344CB8AC3E}">
        <p14:creationId xmlns:p14="http://schemas.microsoft.com/office/powerpoint/2010/main" val="3726505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410814" y="2579166"/>
            <a:ext cx="5332069" cy="2999289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851920" y="2564904"/>
            <a:ext cx="4608512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Olives, épices et condiments : Les bacs des fruits secs n'étaient pas propres</a:t>
            </a:r>
          </a:p>
        </p:txBody>
      </p:sp>
    </p:spTree>
    <p:extLst>
      <p:ext uri="{BB962C8B-B14F-4D97-AF65-F5344CB8AC3E}">
        <p14:creationId xmlns:p14="http://schemas.microsoft.com/office/powerpoint/2010/main" val="37265054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37264</TotalTime>
  <Words>197</Words>
  <Application>Microsoft Office PowerPoint</Application>
  <PresentationFormat>Affichage à l'écran (4:3)</PresentationFormat>
  <Paragraphs>20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474</cp:revision>
  <cp:lastPrinted>2016-02-08T19:41:58Z</cp:lastPrinted>
  <dcterms:created xsi:type="dcterms:W3CDTF">2014-03-07T09:21:22Z</dcterms:created>
  <dcterms:modified xsi:type="dcterms:W3CDTF">2017-03-22T09:15:46Z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607438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