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269" r:id="rId3"/>
    <p:sldId id="270" r:id="rId4"/>
    <p:sldId id="272" r:id="rId5"/>
    <p:sldId id="273" r:id="rId6"/>
    <p:sldId id="27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28/11/2019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2921" y="5997182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89933" y="5997182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admin\Desktop\T4\Route_Gabes\IMG_20191126_1552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99" y="1268760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0620" y="5904257"/>
            <a:ext cx="7561820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Olives/épices: renforcer les opérations de nettoyage de l’étagère réservée à l’entreposage des olives et autres semi conserve.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809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T4\Route_Gabes\IMG_20191126_1600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3608" y="6021288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Rayon PLS: renforcer les opérations de nettoyage du linéaire yaourt.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09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admin\Desktop\T4\Route_Gabes\IMG_20191126_1608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35596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Rayon PLS: Traces de rouille sur les éléments de présentation des pains et viennoiseries industrielles.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423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admin\Desktop\T4\Route_Gabes\IMG_20191126_16154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15616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PGC: cartons de denrées alimentaires à même le sol à la réserve.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83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dmin\Desktop\T4\Route_Gabes\IMG_20191126_1618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8472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Rayon PGC: utilisation d’une boite de conserve vide de récupération pour manipuler le sucre vrac.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816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esktop\T4\Route_Gabes\IMG_20191126_16195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PGC: sac de sucre placé au dessus des produits d’hygiène féminine.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404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admin\Desktop\T4\Route_Gabes\IMG_20191126_16203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6093296"/>
            <a:ext cx="7272808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PGC: un bidon d’huile à même le sol au niveau de la réserve.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853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admin\Desktop\T4\Route_Gabes\IMG_20191126_1623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24299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Vestiaires hommes: plusieurs objets inutiles abandonnés au dessus des casiers.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479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C:\Users\admin\Desktop\T4\Route_Gabes\IMG_20191126_1659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827584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En l’absence d’un local poubelles, les bennes à ordure sont placées à l’air libre.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650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T4\Route_Gabes\IMG_20191126_1336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6859" y="6021288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</a:rPr>
              <a:t>Chambre froide négative: Mettre de l’ordre et renforcer les opérations de nettoyage du sol de la chambre froide négative.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58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T4\Route_Gabes\IMG_20191126_1336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6859" y="6021288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</a:rPr>
              <a:t>Chambre froide négative: Accumulation de givre au niveau de l’évaporateur et du plafond de la chambre froide négative.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8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T4\Route_Gabes\IMG_20191126_1413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40768"/>
            <a:ext cx="3923531" cy="523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3140968"/>
            <a:ext cx="3519117" cy="175432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</a:rPr>
              <a:t>Terminal de cuisson: Mauvaise utilisation des cadenciers de cuisson: indiquer sur les fiches les poids des pains et viennoiseries pesés.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11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admin\Desktop\T4\Route_Gabes\IMG_20191126_1422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35596" y="6093296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Une solution provisoire en attendant l’installation de distributeur à savon liquide.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14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T4\Route_Gabes\IMG_20191126_1337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6859" y="6021288"/>
            <a:ext cx="7272808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</a:rPr>
              <a:t>Traiteur: Contamination des plaques de pizza par le givre en chambre froide négative.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612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Users\admin\Desktop\T4\Route_Gabes\IMG_20191126_1440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15616" y="6093296"/>
            <a:ext cx="7272808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Traiteur: mauvaise utilisation des cadenciers de friture.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04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T4\Route_Gabes\IMG_20191126_14410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36675" y="1340768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5934670"/>
            <a:ext cx="8352927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Traiteur: mauvaise utilisation des cadenciers sandwich et plats cuisinés suite à sa mauvaise impression (des colonnes sont manquantes)</a:t>
            </a:r>
            <a:r>
              <a:rPr lang="fr-FR" b="1" dirty="0" smtClean="0">
                <a:solidFill>
                  <a:srgbClr val="000000"/>
                </a:solidFill>
              </a:rPr>
              <a:t>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501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T4\Route_Gabes\IMG_20191126_1537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12776"/>
            <a:ext cx="3382565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35596" y="3105835"/>
            <a:ext cx="3636404" cy="120032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>
                <a:solidFill>
                  <a:srgbClr val="000000"/>
                </a:solidFill>
              </a:rPr>
              <a:t>Fromage charcuterie: assurer l’identification de toutes les pièces de fromage découpées.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542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12780</TotalTime>
  <Words>284</Words>
  <Application>Microsoft Office PowerPoint</Application>
  <PresentationFormat>Affichage à l'écran (4:3)</PresentationFormat>
  <Paragraphs>21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317</cp:revision>
  <cp:lastPrinted>2016-02-08T19:41:58Z</cp:lastPrinted>
  <dcterms:created xsi:type="dcterms:W3CDTF">2014-03-07T09:21:22Z</dcterms:created>
  <dcterms:modified xsi:type="dcterms:W3CDTF">2019-11-28T22:12:52Z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666031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