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14" r:id="rId3"/>
    <p:sldId id="316" r:id="rId4"/>
    <p:sldId id="326" r:id="rId5"/>
    <p:sldId id="328" r:id="rId6"/>
    <p:sldId id="329" r:id="rId7"/>
    <p:sldId id="327" r:id="rId8"/>
    <p:sldId id="330" r:id="rId9"/>
    <p:sldId id="318" r:id="rId10"/>
    <p:sldId id="319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3608" y="5997182"/>
            <a:ext cx="2675732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16 septembre</a:t>
            </a:r>
            <a:r>
              <a:rPr lang="fr-FR" b="1" dirty="0" smtClean="0">
                <a:solidFill>
                  <a:srgbClr val="000000"/>
                </a:solidFill>
              </a:rPr>
              <a:t>  </a:t>
            </a:r>
            <a:r>
              <a:rPr lang="fr-FR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7628" y="6216346"/>
            <a:ext cx="7428787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 femme: fuite au poste lave-mains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628" y="1585912"/>
            <a:ext cx="7284772" cy="421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32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7628" y="5877272"/>
            <a:ext cx="742878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L’emplacement des billot de découpe des viandes est implanté à coté de la friteuse. Absence de séparation au </a:t>
            </a:r>
            <a:r>
              <a:rPr lang="fr-FR" sz="1600" b="1" dirty="0" smtClean="0">
                <a:solidFill>
                  <a:srgbClr val="0070C0"/>
                </a:solidFill>
              </a:rPr>
              <a:t>stand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628" y="1585912"/>
            <a:ext cx="7212764" cy="407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7627" y="6021288"/>
            <a:ext cx="742878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La température d’exposition de la salade </a:t>
            </a:r>
            <a:r>
              <a:rPr lang="fr-FR" sz="1600" b="1" dirty="0" err="1" smtClean="0">
                <a:solidFill>
                  <a:srgbClr val="0070C0"/>
                </a:solidFill>
              </a:rPr>
              <a:t>méchouia</a:t>
            </a:r>
            <a:r>
              <a:rPr lang="fr-FR" sz="1600" b="1" dirty="0" smtClean="0">
                <a:solidFill>
                  <a:srgbClr val="0070C0"/>
                </a:solidFill>
              </a:rPr>
              <a:t> est de l’ordre de 9,5°C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633" y="1412776"/>
            <a:ext cx="698477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88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972400" y="6165304"/>
            <a:ext cx="720000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Absence de distributeur savon et du savon.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800"/>
            <a:ext cx="7416824" cy="439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30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/>
          <p:cNvSpPr txBox="1"/>
          <p:nvPr/>
        </p:nvSpPr>
        <p:spPr>
          <a:xfrm>
            <a:off x="4788024" y="4221088"/>
            <a:ext cx="3672407" cy="255454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>
                <a:solidFill>
                  <a:srgbClr val="0070C0"/>
                </a:solidFill>
              </a:rPr>
              <a:t>: Présence de 6 paquets de </a:t>
            </a:r>
            <a:r>
              <a:rPr lang="fr-FR" sz="1600" b="1" dirty="0" err="1" smtClean="0">
                <a:solidFill>
                  <a:srgbClr val="0070C0"/>
                </a:solidFill>
              </a:rPr>
              <a:t>konafa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>
                <a:solidFill>
                  <a:srgbClr val="0070C0"/>
                </a:solidFill>
              </a:rPr>
              <a:t>exposés au froid positif dont la date de fabrication était le 06/08/19. </a:t>
            </a:r>
            <a:r>
              <a:rPr lang="fr-FR" sz="1600" b="1" dirty="0" smtClean="0">
                <a:solidFill>
                  <a:srgbClr val="0070C0"/>
                </a:solidFill>
              </a:rPr>
              <a:t>Ces produits sont périmés par rapport au mode de stockage. Il </a:t>
            </a:r>
            <a:r>
              <a:rPr lang="fr-FR" sz="1600" b="1" dirty="0">
                <a:solidFill>
                  <a:srgbClr val="0070C0"/>
                </a:solidFill>
              </a:rPr>
              <a:t>est </a:t>
            </a:r>
            <a:r>
              <a:rPr lang="fr-FR" sz="1600" b="1" dirty="0" smtClean="0">
                <a:solidFill>
                  <a:srgbClr val="0070C0"/>
                </a:solidFill>
              </a:rPr>
              <a:t>mentionné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conserver </a:t>
            </a:r>
            <a:r>
              <a:rPr lang="fr-FR" sz="1600" b="1" dirty="0">
                <a:solidFill>
                  <a:srgbClr val="0070C0"/>
                </a:solidFill>
              </a:rPr>
              <a:t>pendant 15 jour au froid positif (donc la DLC sera le 21/08/19) alors qu'au froid négatif on peut le conserver 6 mois.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96752"/>
            <a:ext cx="3816424" cy="276553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6" y="702106"/>
            <a:ext cx="4666709" cy="622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02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/>
          <p:cNvSpPr txBox="1"/>
          <p:nvPr/>
        </p:nvSpPr>
        <p:spPr>
          <a:xfrm>
            <a:off x="720840" y="6093296"/>
            <a:ext cx="7632847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et éclairage non fonctionnel au niveau de la CF(-).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7" y="1408907"/>
            <a:ext cx="4069719" cy="439635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40" y="1408908"/>
            <a:ext cx="3347104" cy="439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62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6093296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Olives </a:t>
            </a:r>
            <a:r>
              <a:rPr lang="fr-FR" sz="1600" b="1" dirty="0">
                <a:solidFill>
                  <a:srgbClr val="0070C0"/>
                </a:solidFill>
              </a:rPr>
              <a:t>et épices</a:t>
            </a:r>
            <a:r>
              <a:rPr lang="fr-FR" sz="1600" b="1" dirty="0" smtClean="0">
                <a:solidFill>
                  <a:srgbClr val="0070C0"/>
                </a:solidFill>
              </a:rPr>
              <a:t>: manque de louches pour certains produits exposés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416824" cy="425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7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/>
          <p:cNvSpPr txBox="1"/>
          <p:nvPr/>
        </p:nvSpPr>
        <p:spPr>
          <a:xfrm>
            <a:off x="827584" y="6050143"/>
            <a:ext cx="763284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PGC: Utilisation d’un ancien récipient de tomate conserve pour manipulation des sucres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691276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37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3610" y="6093296"/>
            <a:ext cx="742878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Quai de réception: Manque d’étanchéité de la porte du quai de réception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84784"/>
            <a:ext cx="684076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5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12753</TotalTime>
  <Words>184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314</cp:revision>
  <cp:lastPrinted>2016-02-08T19:41:58Z</cp:lastPrinted>
  <dcterms:created xsi:type="dcterms:W3CDTF">2014-03-07T09:21:22Z</dcterms:created>
  <dcterms:modified xsi:type="dcterms:W3CDTF">2019-10-04T18:32:19Z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666031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