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314" r:id="rId3"/>
    <p:sldId id="347" r:id="rId4"/>
    <p:sldId id="348" r:id="rId5"/>
    <p:sldId id="358" r:id="rId6"/>
    <p:sldId id="349" r:id="rId7"/>
    <p:sldId id="360" r:id="rId8"/>
    <p:sldId id="361" r:id="rId9"/>
    <p:sldId id="365" r:id="rId10"/>
    <p:sldId id="362" r:id="rId11"/>
    <p:sldId id="363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64" r:id="rId20"/>
    <p:sldId id="366" r:id="rId21"/>
    <p:sldId id="367" r:id="rId22"/>
    <p:sldId id="368" r:id="rId23"/>
    <p:sldId id="369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Route de Gabes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Route de Gabes- Sfax</a:t>
            </a:r>
          </a:p>
        </p:txBody>
      </p:sp>
      <p:sp>
        <p:nvSpPr>
          <p:cNvPr id="5" name="Rectangle 4"/>
          <p:cNvSpPr/>
          <p:nvPr/>
        </p:nvSpPr>
        <p:spPr>
          <a:xfrm>
            <a:off x="939379" y="5769676"/>
            <a:ext cx="195598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22 Avril 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7798" y="5746593"/>
            <a:ext cx="236314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165304"/>
            <a:ext cx="708384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pains précuits non </a:t>
            </a:r>
            <a:r>
              <a:rPr lang="fr-FR" sz="1600" b="1" dirty="0" smtClean="0">
                <a:solidFill>
                  <a:srgbClr val="0070C0"/>
                </a:solidFill>
              </a:rPr>
              <a:t>protégés </a:t>
            </a:r>
            <a:r>
              <a:rPr lang="fr-FR" sz="1600" b="1" dirty="0" smtClean="0">
                <a:solidFill>
                  <a:srgbClr val="0070C0"/>
                </a:solidFill>
              </a:rPr>
              <a:t>au congélateur et caisses sales. </a:t>
            </a:r>
          </a:p>
        </p:txBody>
      </p:sp>
      <p:pic>
        <p:nvPicPr>
          <p:cNvPr id="10242" name="Picture 2" descr="C:\Users\admin\Desktop\à imprimer\ROUTE DE GABES\IMG_20190422_102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2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6093296"/>
            <a:ext cx="705678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renforcer les opérations de nettoyage du sol de la chambre froide négative</a:t>
            </a:r>
          </a:p>
        </p:txBody>
      </p:sp>
      <p:pic>
        <p:nvPicPr>
          <p:cNvPr id="11266" name="Picture 2" descr="C:\Users\admin\Desktop\à imprimer\ROUTE DE GABES\IMG_20190422_10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05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8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à imprimer\ROUTE DE GABES\IMG_20190422_1121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690156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99592" y="2132856"/>
            <a:ext cx="296585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err="1" smtClean="0">
                <a:solidFill>
                  <a:srgbClr val="0070C0"/>
                </a:solidFill>
              </a:rPr>
              <a:t>topping</a:t>
            </a:r>
            <a:r>
              <a:rPr lang="fr-FR" sz="1600" b="1" dirty="0" smtClean="0">
                <a:solidFill>
                  <a:srgbClr val="0070C0"/>
                </a:solidFill>
              </a:rPr>
              <a:t> entamé non identifié par sa date de première utilisation.</a:t>
            </a:r>
          </a:p>
        </p:txBody>
      </p:sp>
    </p:spTree>
    <p:extLst>
      <p:ext uri="{BB962C8B-B14F-4D97-AF65-F5344CB8AC3E}">
        <p14:creationId xmlns:p14="http://schemas.microsoft.com/office/powerpoint/2010/main" val="89942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à imprimer\ROUTE DE GABES\IMG_20190422_112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1063878" y="6237312"/>
            <a:ext cx="63637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Amandine x2 présentée à la vente sans étiquette.</a:t>
            </a:r>
          </a:p>
        </p:txBody>
      </p:sp>
    </p:spTree>
    <p:extLst>
      <p:ext uri="{BB962C8B-B14F-4D97-AF65-F5344CB8AC3E}">
        <p14:creationId xmlns:p14="http://schemas.microsoft.com/office/powerpoint/2010/main" val="205121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à imprimer\ROUTE DE GABES\IMG_20190422_113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7624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17595" y="6093296"/>
            <a:ext cx="763284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auto contrôle de température du mois de mars arrêté au 18 du mois.</a:t>
            </a:r>
          </a:p>
        </p:txBody>
      </p:sp>
    </p:spTree>
    <p:extLst>
      <p:ext uri="{BB962C8B-B14F-4D97-AF65-F5344CB8AC3E}">
        <p14:creationId xmlns:p14="http://schemas.microsoft.com/office/powerpoint/2010/main" val="244088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à imprimer\ROUTE DE GABES\IMG_20190422_113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27584" y="6050143"/>
            <a:ext cx="763284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Pas de vérification à cœur d’un produit en linéaire à la fréquence fixée par l’instruction de contrôle.  </a:t>
            </a:r>
          </a:p>
        </p:txBody>
      </p:sp>
    </p:spTree>
    <p:extLst>
      <p:ext uri="{BB962C8B-B14F-4D97-AF65-F5344CB8AC3E}">
        <p14:creationId xmlns:p14="http://schemas.microsoft.com/office/powerpoint/2010/main" val="269177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à imprimer\ROUTE DE GABES\IMG_20190422_114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755576" y="6165304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Olives / épices: Emplacement inadéquat du DEIV</a:t>
            </a:r>
          </a:p>
        </p:txBody>
      </p:sp>
    </p:spTree>
    <p:extLst>
      <p:ext uri="{BB962C8B-B14F-4D97-AF65-F5344CB8AC3E}">
        <p14:creationId xmlns:p14="http://schemas.microsoft.com/office/powerpoint/2010/main" val="162574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à imprimer\ROUTE DE GABES\IMG_20190422_120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99592" y="6309320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Réserve PGC: paquets de jus placés à même le sol. </a:t>
            </a:r>
          </a:p>
        </p:txBody>
      </p:sp>
    </p:spTree>
    <p:extLst>
      <p:ext uri="{BB962C8B-B14F-4D97-AF65-F5344CB8AC3E}">
        <p14:creationId xmlns:p14="http://schemas.microsoft.com/office/powerpoint/2010/main" val="80282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à imprimer\ROUTE DE GABES\IMG_20190422_12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99592" y="6309320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Réserve PGC: sacs </a:t>
            </a:r>
            <a:r>
              <a:rPr lang="fr-FR" sz="1600" b="1" smtClean="0">
                <a:solidFill>
                  <a:srgbClr val="0070C0"/>
                </a:solidFill>
              </a:rPr>
              <a:t>de sucre placés </a:t>
            </a:r>
            <a:r>
              <a:rPr lang="fr-FR" sz="1600" b="1" dirty="0" smtClean="0">
                <a:solidFill>
                  <a:srgbClr val="0070C0"/>
                </a:solidFill>
              </a:rPr>
              <a:t>à même le sol. </a:t>
            </a:r>
          </a:p>
        </p:txBody>
      </p:sp>
    </p:spTree>
    <p:extLst>
      <p:ext uri="{BB962C8B-B14F-4D97-AF65-F5344CB8AC3E}">
        <p14:creationId xmlns:p14="http://schemas.microsoft.com/office/powerpoint/2010/main" val="289606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90119" y="6237312"/>
            <a:ext cx="63637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Fromage-charcuterie: Fromage entamé depuis le 21/03/2019 (fromage entamé depuis 33 jours).</a:t>
            </a:r>
          </a:p>
        </p:txBody>
      </p:sp>
      <p:pic>
        <p:nvPicPr>
          <p:cNvPr id="13314" name="Picture 2" descr="C:\Users\admin\Desktop\à imprimer\ROUTE DE GABES\IMG_20190422_104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19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5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87629" y="6216346"/>
            <a:ext cx="63637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protection partielle des produits carnés en chambre froide.</a:t>
            </a:r>
          </a:p>
        </p:txBody>
      </p:sp>
      <p:pic>
        <p:nvPicPr>
          <p:cNvPr id="3074" name="Picture 2" descr="C:\Users\admin\Desktop\à imprimer\ROUTE DE GABES\IMG_20190422_10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1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à imprimer\ROUTE DE GABES\IMG_20190422_105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99592" y="6218305"/>
            <a:ext cx="7095879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Fromage-charcuterie: Renforcer les opérations de nettoyage du sol.</a:t>
            </a:r>
          </a:p>
        </p:txBody>
      </p:sp>
    </p:spTree>
    <p:extLst>
      <p:ext uri="{BB962C8B-B14F-4D97-AF65-F5344CB8AC3E}">
        <p14:creationId xmlns:p14="http://schemas.microsoft.com/office/powerpoint/2010/main" val="219832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à imprimer\ROUTE DE GABES\IMG_20190422_111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9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26568" y="6093296"/>
            <a:ext cx="756185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Boucherie / Traiteur: Emplacement inadéquat de la planche de découpe de volaille à coté de la friteuse (contamination </a:t>
            </a:r>
            <a:r>
              <a:rPr lang="fr-FR" sz="1600" b="1" dirty="0" smtClean="0">
                <a:solidFill>
                  <a:srgbClr val="0070C0"/>
                </a:solidFill>
              </a:rPr>
              <a:t>des </a:t>
            </a:r>
            <a:r>
              <a:rPr lang="fr-FR" sz="1600" b="1" dirty="0" smtClean="0">
                <a:solidFill>
                  <a:srgbClr val="0070C0"/>
                </a:solidFill>
              </a:rPr>
              <a:t>denrées cuites)</a:t>
            </a:r>
          </a:p>
        </p:txBody>
      </p:sp>
    </p:spTree>
    <p:extLst>
      <p:ext uri="{BB962C8B-B14F-4D97-AF65-F5344CB8AC3E}">
        <p14:creationId xmlns:p14="http://schemas.microsoft.com/office/powerpoint/2010/main" val="183839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à imprimer\ROUTE DE GABES\IMG_20190422_11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27584" y="6050143"/>
            <a:ext cx="763284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Boucherie: Vérification mensuelle des températures des chambres froides et meubles LS à la </a:t>
            </a:r>
            <a:r>
              <a:rPr lang="fr-FR" sz="1600" b="1" dirty="0" err="1" smtClean="0">
                <a:solidFill>
                  <a:srgbClr val="0070C0"/>
                </a:solidFill>
              </a:rPr>
              <a:t>thermosonde</a:t>
            </a:r>
            <a:r>
              <a:rPr lang="fr-FR" sz="1600" b="1" dirty="0" smtClean="0">
                <a:solidFill>
                  <a:srgbClr val="0070C0"/>
                </a:solidFill>
              </a:rPr>
              <a:t> non réalisée</a:t>
            </a:r>
          </a:p>
        </p:txBody>
      </p:sp>
    </p:spTree>
    <p:extLst>
      <p:ext uri="{BB962C8B-B14F-4D97-AF65-F5344CB8AC3E}">
        <p14:creationId xmlns:p14="http://schemas.microsoft.com/office/powerpoint/2010/main" val="63571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à imprimer\ROUTE DE GABES\IMG_20190422_11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27584" y="6050143"/>
            <a:ext cx="7632847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Boucherie: fiche de traçabilité des produits </a:t>
            </a:r>
            <a:r>
              <a:rPr lang="fr-FR" sz="1600" b="1" dirty="0" err="1" smtClean="0">
                <a:solidFill>
                  <a:srgbClr val="0070C0"/>
                </a:solidFill>
              </a:rPr>
              <a:t>trad</a:t>
            </a:r>
            <a:r>
              <a:rPr lang="fr-FR" sz="1600" b="1" dirty="0" smtClean="0">
                <a:solidFill>
                  <a:srgbClr val="0070C0"/>
                </a:solidFill>
              </a:rPr>
              <a:t> mal renseignée.</a:t>
            </a:r>
          </a:p>
        </p:txBody>
      </p:sp>
    </p:spTree>
    <p:extLst>
      <p:ext uri="{BB962C8B-B14F-4D97-AF65-F5344CB8AC3E}">
        <p14:creationId xmlns:p14="http://schemas.microsoft.com/office/powerpoint/2010/main" val="98713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972400" y="6027003"/>
            <a:ext cx="7200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 :dépassement de la DLC de l’aile de poulet mariné (DLC 22/04/2019).</a:t>
            </a:r>
          </a:p>
        </p:txBody>
      </p:sp>
      <p:pic>
        <p:nvPicPr>
          <p:cNvPr id="4098" name="Picture 2" descr="C:\Users\admin\Desktop\à imprimer\ROUTE DE GABES\IMG_20190422_100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6101491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Etagère sale en chambre froide</a:t>
            </a:r>
          </a:p>
        </p:txBody>
      </p:sp>
      <p:pic>
        <p:nvPicPr>
          <p:cNvPr id="5122" name="Picture 2" descr="C:\Users\admin\Desktop\à imprimer\ROUTE DE GABES\IMG_20190422_100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7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6101491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poulet rôti « casse » non identifié</a:t>
            </a:r>
          </a:p>
        </p:txBody>
      </p:sp>
      <p:pic>
        <p:nvPicPr>
          <p:cNvPr id="6146" name="Picture 2" descr="C:\Users\admin\Desktop\à imprimer\ROUTE DE GABES\IMG_20190422_100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53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53627" y="3090138"/>
            <a:ext cx="273630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Prévoir un système pour accrocher les broches du rôtissoire. </a:t>
            </a:r>
          </a:p>
        </p:txBody>
      </p:sp>
      <p:pic>
        <p:nvPicPr>
          <p:cNvPr id="7170" name="Picture 2" descr="C:\Users\admin\Desktop\à imprimer\ROUTE DE GABES\IMG_20190422_101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0785"/>
            <a:ext cx="3744162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6248550"/>
            <a:ext cx="636376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distributeur à papier vide</a:t>
            </a:r>
          </a:p>
        </p:txBody>
      </p:sp>
      <p:pic>
        <p:nvPicPr>
          <p:cNvPr id="8194" name="Picture 2" descr="C:\Users\admin\Desktop\à imprimer\ROUTE DE GABES\IMG_20190422_10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86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6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à imprimer\ROUTE DE GABES\IMG_20190422_102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72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27584" y="5912768"/>
            <a:ext cx="756084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bocal de mayonnaise entamé non identifié par la date de sa première utilisation.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Laitue traitée ne portant pas la date de sa désinfection</a:t>
            </a:r>
          </a:p>
        </p:txBody>
      </p:sp>
    </p:spTree>
    <p:extLst>
      <p:ext uri="{BB962C8B-B14F-4D97-AF65-F5344CB8AC3E}">
        <p14:creationId xmlns:p14="http://schemas.microsoft.com/office/powerpoint/2010/main" val="231760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à imprimer\ROUTE DE GABES\IMG_20190422_103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807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2"/>
          <p:cNvSpPr txBox="1"/>
          <p:nvPr/>
        </p:nvSpPr>
        <p:spPr>
          <a:xfrm>
            <a:off x="827584" y="6050143"/>
            <a:ext cx="763284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Vérification mensuelle des températures des chambres froides et meubles LS à la </a:t>
            </a:r>
            <a:r>
              <a:rPr lang="fr-FR" sz="1600" b="1" dirty="0" err="1" smtClean="0">
                <a:solidFill>
                  <a:srgbClr val="0070C0"/>
                </a:solidFill>
              </a:rPr>
              <a:t>thermosonde</a:t>
            </a:r>
            <a:r>
              <a:rPr lang="fr-FR" sz="1600" b="1" dirty="0" smtClean="0">
                <a:solidFill>
                  <a:srgbClr val="0070C0"/>
                </a:solidFill>
              </a:rPr>
              <a:t> non réalisée</a:t>
            </a:r>
          </a:p>
        </p:txBody>
      </p:sp>
    </p:spTree>
    <p:extLst>
      <p:ext uri="{BB962C8B-B14F-4D97-AF65-F5344CB8AC3E}">
        <p14:creationId xmlns:p14="http://schemas.microsoft.com/office/powerpoint/2010/main" val="3908072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12723</TotalTime>
  <Words>320</Words>
  <Application>Microsoft Office PowerPoint</Application>
  <PresentationFormat>Affichage à l'écran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309</cp:revision>
  <cp:lastPrinted>2016-02-08T19:41:58Z</cp:lastPrinted>
  <dcterms:created xsi:type="dcterms:W3CDTF">2014-03-07T09:21:22Z</dcterms:created>
  <dcterms:modified xsi:type="dcterms:W3CDTF">2019-05-12T09:01:07Z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587721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