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14" r:id="rId3"/>
    <p:sldId id="347" r:id="rId4"/>
    <p:sldId id="348" r:id="rId5"/>
    <p:sldId id="358" r:id="rId6"/>
    <p:sldId id="349" r:id="rId7"/>
    <p:sldId id="351" r:id="rId8"/>
    <p:sldId id="359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Route de Gabes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Route de Gabes- Sfax</a:t>
            </a:r>
          </a:p>
        </p:txBody>
      </p:sp>
      <p:sp>
        <p:nvSpPr>
          <p:cNvPr id="5" name="Rectangle 4"/>
          <p:cNvSpPr/>
          <p:nvPr/>
        </p:nvSpPr>
        <p:spPr>
          <a:xfrm>
            <a:off x="915334" y="5769676"/>
            <a:ext cx="200407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20 Mars 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1085" y="5746593"/>
            <a:ext cx="252986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87629" y="6385623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 –fromage-boucherie : </a:t>
            </a:r>
            <a:r>
              <a:rPr lang="fr-FR" sz="1600" b="1" dirty="0" smtClean="0">
                <a:solidFill>
                  <a:srgbClr val="0070C0"/>
                </a:solidFill>
              </a:rPr>
              <a:t>Nettoyage insatisfaisant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9" y="1484784"/>
            <a:ext cx="3181881" cy="21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16329"/>
            <a:ext cx="3386853" cy="208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9" y="3717032"/>
            <a:ext cx="3396339" cy="250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13" y="3599990"/>
            <a:ext cx="3389348" cy="26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972400" y="6027003"/>
            <a:ext cx="72000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 :Température NC au cœur du produit salade </a:t>
            </a:r>
            <a:r>
              <a:rPr lang="fr-FR" sz="1600" b="1" dirty="0" err="1" smtClean="0">
                <a:solidFill>
                  <a:srgbClr val="0070C0"/>
                </a:solidFill>
              </a:rPr>
              <a:t>Mechouia</a:t>
            </a:r>
            <a:r>
              <a:rPr lang="fr-FR" sz="1600" b="1" dirty="0" smtClean="0">
                <a:solidFill>
                  <a:srgbClr val="0070C0"/>
                </a:solidFill>
              </a:rPr>
              <a:t>  et d’autres produits. Une armoire </a:t>
            </a:r>
            <a:r>
              <a:rPr lang="fr-FR" sz="1600" b="1" dirty="0" smtClean="0">
                <a:solidFill>
                  <a:srgbClr val="0070C0"/>
                </a:solidFill>
              </a:rPr>
              <a:t>froide  </a:t>
            </a:r>
            <a:r>
              <a:rPr lang="fr-FR" sz="1600" b="1" dirty="0" smtClean="0">
                <a:solidFill>
                  <a:srgbClr val="0070C0"/>
                </a:solidFill>
              </a:rPr>
              <a:t>d’exposition </a:t>
            </a:r>
            <a:r>
              <a:rPr lang="fr-FR" sz="1600" b="1" dirty="0" smtClean="0">
                <a:solidFill>
                  <a:srgbClr val="0070C0"/>
                </a:solidFill>
              </a:rPr>
              <a:t>présente </a:t>
            </a:r>
            <a:r>
              <a:rPr lang="fr-FR" sz="1600" b="1" dirty="0" smtClean="0">
                <a:solidFill>
                  <a:srgbClr val="0070C0"/>
                </a:solidFill>
              </a:rPr>
              <a:t>une température NC de 19,3°c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0" y="1412776"/>
            <a:ext cx="37804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095944" cy="28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6101491"/>
            <a:ext cx="636376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Risque de contamination croisée a cause des fuites d’eau au dessus de l’hachoir des viandes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50" y="1340768"/>
            <a:ext cx="3254316" cy="433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18" y="1322900"/>
            <a:ext cx="3805882" cy="448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6101491"/>
            <a:ext cx="636376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et épices : Des boules de harissa exposés sans étiquetage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4" y="1340768"/>
            <a:ext cx="5688632" cy="426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8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508104" y="3571600"/>
            <a:ext cx="30243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Des sachets de moules exposés plein de givres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5968"/>
            <a:ext cx="3600400" cy="496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8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5589240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 : présence de givres dans l’armoire des produits surgelés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3458062" cy="375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09" y="1484784"/>
            <a:ext cx="3470351" cy="375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6093296"/>
            <a:ext cx="636376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Vestiaires: absence de distributeurs papier au niveau des vestiaires H/F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6" y="1484784"/>
            <a:ext cx="31646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28" y="1484784"/>
            <a:ext cx="27823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8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12652</TotalTime>
  <Words>104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302</cp:revision>
  <cp:lastPrinted>2016-02-08T19:41:58Z</cp:lastPrinted>
  <dcterms:created xsi:type="dcterms:W3CDTF">2014-03-07T09:21:22Z</dcterms:created>
  <dcterms:modified xsi:type="dcterms:W3CDTF">2019-04-09T21:21:40Z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587721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