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8" r:id="rId2"/>
    <p:sldId id="346" r:id="rId3"/>
    <p:sldId id="314" r:id="rId4"/>
    <p:sldId id="347" r:id="rId5"/>
    <p:sldId id="348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356" r:id="rId14"/>
    <p:sldId id="357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07/08/2018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07/08/2018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Route de Gabes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Route de Gabes- Sfax</a:t>
            </a:r>
          </a:p>
        </p:txBody>
      </p:sp>
      <p:sp>
        <p:nvSpPr>
          <p:cNvPr id="5" name="Rectangle 4"/>
          <p:cNvSpPr/>
          <p:nvPr/>
        </p:nvSpPr>
        <p:spPr>
          <a:xfrm>
            <a:off x="961822" y="5769676"/>
            <a:ext cx="191110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02 aout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63295" y="5746593"/>
            <a:ext cx="2417650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908720"/>
            <a:ext cx="3816424" cy="5088565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403648" y="6093296"/>
            <a:ext cx="636376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Rayon non audité à cause de la mise de panneaux en bois et étagères  devant le rayon au cours de l’audit.</a:t>
            </a:r>
          </a:p>
        </p:txBody>
      </p:sp>
    </p:spTree>
    <p:extLst>
      <p:ext uri="{BB962C8B-B14F-4D97-AF65-F5344CB8AC3E}">
        <p14:creationId xmlns:p14="http://schemas.microsoft.com/office/powerpoint/2010/main" val="188426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403648" y="5589240"/>
            <a:ext cx="6363762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Charcuteries et fromages: La traçabilité des produits n’était pas réalisée malgré la présence de morceaux de fromages emballés la veille de l’audit.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766" y="1404247"/>
            <a:ext cx="2625756" cy="350100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651" y="1404247"/>
            <a:ext cx="2625756" cy="350100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04247"/>
            <a:ext cx="2625756" cy="3501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72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217" y="1124744"/>
            <a:ext cx="5616624" cy="4200471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403648" y="5589240"/>
            <a:ext cx="636376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Charcuteries et fromages: </a:t>
            </a:r>
            <a:r>
              <a:rPr lang="fr-FR" sz="1600" b="1" dirty="0" smtClean="0">
                <a:solidFill>
                  <a:srgbClr val="0070C0"/>
                </a:solidFill>
              </a:rPr>
              <a:t>Exposition de produits moisis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9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789040"/>
            <a:ext cx="3899925" cy="292494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975" y="764704"/>
            <a:ext cx="2283718" cy="304495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764704"/>
            <a:ext cx="2283718" cy="304495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764704"/>
            <a:ext cx="3899925" cy="2924944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025029" y="4589792"/>
            <a:ext cx="2907378" cy="132343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trois pots de glace « CIOCCOLATO NERO » dont la DLC était dépassée depuis le 23/07/18.</a:t>
            </a:r>
          </a:p>
        </p:txBody>
      </p:sp>
    </p:spTree>
    <p:extLst>
      <p:ext uri="{BB962C8B-B14F-4D97-AF65-F5344CB8AC3E}">
        <p14:creationId xmlns:p14="http://schemas.microsoft.com/office/powerpoint/2010/main" val="1474056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403648" y="5589240"/>
            <a:ext cx="636376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Charcuteries et fromages: Présence de 3 morceaux de </a:t>
            </a:r>
            <a:r>
              <a:rPr lang="fr-FR" sz="1600" b="1" dirty="0" err="1" smtClean="0">
                <a:solidFill>
                  <a:srgbClr val="0070C0"/>
                </a:solidFill>
              </a:rPr>
              <a:t>chamia</a:t>
            </a:r>
            <a:r>
              <a:rPr lang="fr-FR" sz="1600" b="1" dirty="0" smtClean="0">
                <a:solidFill>
                  <a:srgbClr val="0070C0"/>
                </a:solidFill>
              </a:rPr>
              <a:t> dont la DLC était dépassée depuis le 01/08/18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484784"/>
            <a:ext cx="3995936" cy="299695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84784"/>
            <a:ext cx="3995936" cy="299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45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1940" y="5805264"/>
            <a:ext cx="709025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Olives et épices: Présence de 2 seaux d’olive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sahli</a:t>
            </a:r>
            <a:r>
              <a:rPr lang="fr-FR" altLang="fr-FR" b="1" dirty="0" smtClean="0">
                <a:solidFill>
                  <a:srgbClr val="0070C0"/>
                </a:solidFill>
              </a:rPr>
              <a:t> marinée dont les DLC étaient dépassés depuis le 10/07/18 et le 03/07/18.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340768"/>
            <a:ext cx="3057804" cy="407707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40768"/>
            <a:ext cx="3057804" cy="40770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03648" y="5373216"/>
            <a:ext cx="6363762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</a:t>
            </a:r>
            <a:r>
              <a:rPr lang="fr-FR" sz="1600" b="1" dirty="0">
                <a:solidFill>
                  <a:srgbClr val="0070C0"/>
                </a:solidFill>
              </a:rPr>
              <a:t>: Présence de 7 yaourts périmés "Délices et </a:t>
            </a:r>
            <a:r>
              <a:rPr lang="fr-FR" sz="1600" b="1" dirty="0" err="1">
                <a:solidFill>
                  <a:srgbClr val="0070C0"/>
                </a:solidFill>
              </a:rPr>
              <a:t>Vitalait</a:t>
            </a:r>
            <a:r>
              <a:rPr lang="fr-FR" sz="1600" b="1" dirty="0">
                <a:solidFill>
                  <a:srgbClr val="0070C0"/>
                </a:solidFill>
              </a:rPr>
              <a:t>" dont les DLC étaient comme suit: 30/07/18; 31/07/18; 26/07/18; et 21/07/18.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529" y="1377152"/>
            <a:ext cx="4211960" cy="315897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77152"/>
            <a:ext cx="4211960" cy="315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4"/>
          <p:cNvSpPr txBox="1"/>
          <p:nvPr/>
        </p:nvSpPr>
        <p:spPr>
          <a:xfrm>
            <a:off x="3635896" y="4971596"/>
            <a:ext cx="406077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Fromages: Présence </a:t>
            </a:r>
            <a:r>
              <a:rPr lang="fr-FR" sz="1600" b="1" dirty="0">
                <a:solidFill>
                  <a:srgbClr val="0070C0"/>
                </a:solidFill>
              </a:rPr>
              <a:t>de 11 morceaux de fromages entamés et qui n'étaient pas </a:t>
            </a:r>
            <a:r>
              <a:rPr lang="fr-FR" sz="1600" b="1" dirty="0" smtClean="0">
                <a:solidFill>
                  <a:srgbClr val="0070C0"/>
                </a:solidFill>
              </a:rPr>
              <a:t>identifiés.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98" y="936104"/>
            <a:ext cx="2733768" cy="364502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629" y="936104"/>
            <a:ext cx="2733768" cy="364502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936104"/>
            <a:ext cx="2733768" cy="364502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98" y="4654852"/>
            <a:ext cx="2937531" cy="220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846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403648" y="5589240"/>
            <a:ext cx="636376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Charcuteries: Les </a:t>
            </a:r>
            <a:r>
              <a:rPr lang="fr-FR" sz="1600" b="1" dirty="0">
                <a:solidFill>
                  <a:srgbClr val="0070C0"/>
                </a:solidFill>
              </a:rPr>
              <a:t>boudins de charcuterie entamés et stockés au niveau du meuble froid n'étaient pas </a:t>
            </a:r>
            <a:r>
              <a:rPr lang="fr-FR" sz="1600" b="1" dirty="0" smtClean="0">
                <a:solidFill>
                  <a:srgbClr val="0070C0"/>
                </a:solidFill>
              </a:rPr>
              <a:t>étiquetés.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221" y="1268760"/>
            <a:ext cx="5544616" cy="415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15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101" y="3861048"/>
            <a:ext cx="2139702" cy="285293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861048"/>
            <a:ext cx="2139702" cy="285293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836712"/>
            <a:ext cx="2139702" cy="285293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101" y="836712"/>
            <a:ext cx="2139702" cy="285293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5436096" y="3068960"/>
            <a:ext cx="3024336" cy="181588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PGC: Présence de tout un lot d'eau gazéifiée "</a:t>
            </a:r>
            <a:r>
              <a:rPr lang="fr-FR" sz="1600" b="1" dirty="0" err="1">
                <a:solidFill>
                  <a:srgbClr val="0070C0"/>
                </a:solidFill>
              </a:rPr>
              <a:t>jectis</a:t>
            </a:r>
            <a:r>
              <a:rPr lang="fr-FR" sz="1600" b="1" dirty="0">
                <a:solidFill>
                  <a:srgbClr val="0070C0"/>
                </a:solidFill>
              </a:rPr>
              <a:t>" dont la DLC était dépassée depuis le 01/07/2018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fr-FR" sz="1600" b="1" dirty="0">
                <a:solidFill>
                  <a:srgbClr val="0070C0"/>
                </a:solidFill>
              </a:rPr>
              <a:t>Présence d'un paquet de jus d'orange "</a:t>
            </a:r>
            <a:r>
              <a:rPr lang="fr-FR" sz="1600" b="1" dirty="0" err="1">
                <a:solidFill>
                  <a:srgbClr val="0070C0"/>
                </a:solidFill>
              </a:rPr>
              <a:t>stil</a:t>
            </a:r>
            <a:r>
              <a:rPr lang="fr-FR" sz="1600" b="1" dirty="0">
                <a:solidFill>
                  <a:srgbClr val="0070C0"/>
                </a:solidFill>
              </a:rPr>
              <a:t>" dont la DLC était le jour de l'audit.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851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484784"/>
            <a:ext cx="4716016" cy="353701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403648" y="5589240"/>
            <a:ext cx="636376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 et épices: Stockages des seaux d’olives et condiments au niveau du rayon PLS.</a:t>
            </a:r>
          </a:p>
        </p:txBody>
      </p:sp>
    </p:spTree>
    <p:extLst>
      <p:ext uri="{BB962C8B-B14F-4D97-AF65-F5344CB8AC3E}">
        <p14:creationId xmlns:p14="http://schemas.microsoft.com/office/powerpoint/2010/main" val="226590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84783"/>
            <a:ext cx="2931790" cy="3909053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84784"/>
            <a:ext cx="2931790" cy="3909053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403648" y="5589240"/>
            <a:ext cx="636376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Stockage du carton d’ail directement au sol.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Utilisation d’insecticide sous pression au niveau du rayon.</a:t>
            </a:r>
          </a:p>
        </p:txBody>
      </p:sp>
    </p:spTree>
    <p:extLst>
      <p:ext uri="{BB962C8B-B14F-4D97-AF65-F5344CB8AC3E}">
        <p14:creationId xmlns:p14="http://schemas.microsoft.com/office/powerpoint/2010/main" val="158624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1373" y="1484784"/>
            <a:ext cx="2355726" cy="314096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2471" y="1484784"/>
            <a:ext cx="2355726" cy="314096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84784"/>
            <a:ext cx="2355727" cy="3140969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403648" y="5589240"/>
            <a:ext cx="636376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Encombrement des </a:t>
            </a:r>
            <a:r>
              <a:rPr lang="fr-FR" sz="1600" b="1" dirty="0" smtClean="0">
                <a:solidFill>
                  <a:srgbClr val="0070C0"/>
                </a:solidFill>
              </a:rPr>
              <a:t>étagères, des palettes, et des produits </a:t>
            </a:r>
            <a:r>
              <a:rPr lang="fr-FR" sz="1600" b="1" dirty="0" smtClean="0">
                <a:solidFill>
                  <a:srgbClr val="0070C0"/>
                </a:solidFill>
              </a:rPr>
              <a:t>alimentaire en raison des travaux.</a:t>
            </a:r>
          </a:p>
        </p:txBody>
      </p:sp>
    </p:spTree>
    <p:extLst>
      <p:ext uri="{BB962C8B-B14F-4D97-AF65-F5344CB8AC3E}">
        <p14:creationId xmlns:p14="http://schemas.microsoft.com/office/powerpoint/2010/main" val="27742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11702</TotalTime>
  <Words>272</Words>
  <Application>Microsoft Office PowerPoint</Application>
  <PresentationFormat>Affichage à l'écran (4:3)</PresentationFormat>
  <Paragraphs>19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284</cp:revision>
  <cp:lastPrinted>2016-02-08T19:41:58Z</cp:lastPrinted>
  <dcterms:created xsi:type="dcterms:W3CDTF">2014-03-07T09:21:22Z</dcterms:created>
  <dcterms:modified xsi:type="dcterms:W3CDTF">2018-08-07T10:51:15Z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