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6" r:id="rId3"/>
    <p:sldId id="314" r:id="rId4"/>
    <p:sldId id="347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29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3933056"/>
            <a:ext cx="371363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altLang="fr-FR" b="1" dirty="0" smtClean="0">
                <a:solidFill>
                  <a:srgbClr val="0070C0"/>
                </a:solidFill>
              </a:rPr>
              <a:t> Vitre du meuble gâteaux est brisée.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40768"/>
            <a:ext cx="2819912" cy="50131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03648" y="5373216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</a:t>
            </a:r>
            <a:r>
              <a:rPr lang="fr-FR" sz="1600" b="1" u="sng" dirty="0" smtClean="0">
                <a:solidFill>
                  <a:srgbClr val="0070C0"/>
                </a:solidFill>
              </a:rPr>
              <a:t>Fromage/charcuterie:</a:t>
            </a:r>
            <a:r>
              <a:rPr lang="fr-FR" sz="1600" b="1" dirty="0" smtClean="0">
                <a:solidFill>
                  <a:srgbClr val="0070C0"/>
                </a:solidFill>
              </a:rPr>
              <a:t>  Givre au niveau du meuble </a:t>
            </a:r>
            <a:r>
              <a:rPr lang="fr-FR" sz="1600" b="1" dirty="0" smtClean="0">
                <a:solidFill>
                  <a:srgbClr val="0070C0"/>
                </a:solidFill>
              </a:rPr>
              <a:t>froid </a:t>
            </a:r>
            <a:r>
              <a:rPr lang="fr-FR" sz="1600" b="1" dirty="0" smtClean="0">
                <a:solidFill>
                  <a:srgbClr val="0070C0"/>
                </a:solidFill>
              </a:rPr>
              <a:t>charcuterie.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60"/>
            <a:ext cx="6363762" cy="358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76" y="1556792"/>
            <a:ext cx="7328047" cy="4123033"/>
          </a:xfrm>
        </p:spPr>
      </p:pic>
      <p:sp>
        <p:nvSpPr>
          <p:cNvPr id="3" name="ZoneTexte 4"/>
          <p:cNvSpPr txBox="1"/>
          <p:nvPr/>
        </p:nvSpPr>
        <p:spPr>
          <a:xfrm>
            <a:off x="1259632" y="594928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smtClean="0">
                <a:solidFill>
                  <a:srgbClr val="0070C0"/>
                </a:solidFill>
              </a:rPr>
              <a:t>Rayon </a:t>
            </a:r>
            <a:r>
              <a:rPr lang="fr-FR" sz="1600" b="1" u="sng" smtClean="0">
                <a:solidFill>
                  <a:srgbClr val="0070C0"/>
                </a:solidFill>
              </a:rPr>
              <a:t>PLS:</a:t>
            </a:r>
            <a:r>
              <a:rPr lang="fr-FR" sz="1600" b="1" smtClean="0">
                <a:solidFill>
                  <a:srgbClr val="0070C0"/>
                </a:solidFill>
              </a:rPr>
              <a:t>  </a:t>
            </a:r>
            <a:r>
              <a:rPr lang="fr-FR" sz="1600" b="1" dirty="0" smtClean="0">
                <a:solidFill>
                  <a:srgbClr val="0070C0"/>
                </a:solidFill>
              </a:rPr>
              <a:t>Renforcer les opérations de nettoyage de l’élément surgelés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8463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11614</TotalTime>
  <Words>49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278</cp:revision>
  <cp:lastPrinted>2016-02-08T19:41:58Z</cp:lastPrinted>
  <dcterms:created xsi:type="dcterms:W3CDTF">2014-03-07T09:21:22Z</dcterms:created>
  <dcterms:modified xsi:type="dcterms:W3CDTF">2018-06-14T18:20:22Z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